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90"/>
  </p:normalViewPr>
  <p:slideViewPr>
    <p:cSldViewPr snapToGrid="0" snapToObjects="1">
      <p:cViewPr varScale="1">
        <p:scale>
          <a:sx n="61" d="100"/>
          <a:sy n="61" d="100"/>
        </p:scale>
        <p:origin x="176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 name="Shape 130"/>
          <p:cNvSpPr>
            <a:spLocks noGrp="1" noRot="1" noChangeAspect="1"/>
          </p:cNvSpPr>
          <p:nvPr>
            <p:ph type="sldImg"/>
          </p:nvPr>
        </p:nvSpPr>
        <p:spPr>
          <a:xfrm>
            <a:off x="1143000" y="685800"/>
            <a:ext cx="4572000" cy="3429000"/>
          </a:xfrm>
          <a:prstGeom prst="rect">
            <a:avLst/>
          </a:prstGeom>
        </p:spPr>
        <p:txBody>
          <a:bodyPr/>
          <a:lstStyle/>
          <a:p>
            <a:endParaRPr/>
          </a:p>
        </p:txBody>
      </p:sp>
      <p:sp>
        <p:nvSpPr>
          <p:cNvPr id="131" name="Shape 131"/>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81669339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4" name="Shape 14"/>
          <p:cNvSpPr>
            <a:spLocks noGrp="1"/>
          </p:cNvSpPr>
          <p:nvPr>
            <p:ph type="title"/>
          </p:nvPr>
        </p:nvSpPr>
        <p:spPr>
          <a:xfrm>
            <a:off x="1914128" y="1638300"/>
            <a:ext cx="9820672" cy="3302000"/>
          </a:xfrm>
          <a:prstGeom prst="rect">
            <a:avLst/>
          </a:prstGeom>
        </p:spPr>
        <p:txBody>
          <a:bodyPr anchor="b"/>
          <a:lstStyle/>
          <a:p>
            <a:r>
              <a:t>Title Text</a:t>
            </a:r>
          </a:p>
        </p:txBody>
      </p:sp>
      <p:sp>
        <p:nvSpPr>
          <p:cNvPr id="15" name="Shape 15"/>
          <p:cNvSpPr>
            <a:spLocks noGrp="1"/>
          </p:cNvSpPr>
          <p:nvPr>
            <p:ph type="body" sz="quarter" idx="1"/>
          </p:nvPr>
        </p:nvSpPr>
        <p:spPr>
          <a:xfrm>
            <a:off x="1914128" y="5029200"/>
            <a:ext cx="9820672"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6" name="Shape 1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6" name="Shape 96"/>
          <p:cNvSpPr>
            <a:spLocks noGrp="1"/>
          </p:cNvSpPr>
          <p:nvPr>
            <p:ph type="body" sz="quarter" idx="13"/>
          </p:nvPr>
        </p:nvSpPr>
        <p:spPr>
          <a:xfrm>
            <a:off x="2316260" y="6362700"/>
            <a:ext cx="9418540" cy="457200"/>
          </a:xfrm>
          <a:prstGeom prst="rect">
            <a:avLst/>
          </a:prstGeom>
        </p:spPr>
        <p:txBody>
          <a:bodyPr anchor="t">
            <a:spAutoFit/>
          </a:bodyPr>
          <a:lstStyle>
            <a:lvl1pPr marL="0" indent="0" algn="ctr">
              <a:spcBef>
                <a:spcPts val="0"/>
              </a:spcBef>
              <a:buSzTx/>
              <a:buNone/>
              <a:defRPr sz="2400"/>
            </a:lvl1pPr>
          </a:lstStyle>
          <a:p>
            <a:r>
              <a:t>–Johnny Appleseed</a:t>
            </a:r>
          </a:p>
        </p:txBody>
      </p:sp>
      <p:sp>
        <p:nvSpPr>
          <p:cNvPr id="97" name="Shape 97"/>
          <p:cNvSpPr>
            <a:spLocks noGrp="1"/>
          </p:cNvSpPr>
          <p:nvPr>
            <p:ph type="body" sz="quarter" idx="14"/>
          </p:nvPr>
        </p:nvSpPr>
        <p:spPr>
          <a:xfrm>
            <a:off x="2316261" y="4279899"/>
            <a:ext cx="9418539" cy="660401"/>
          </a:xfrm>
          <a:prstGeom prst="rect">
            <a:avLst/>
          </a:prstGeom>
        </p:spPr>
        <p:txBody>
          <a:bodyPr>
            <a:spAutoFit/>
          </a:bodyPr>
          <a:lstStyle>
            <a:lvl1pPr marL="0" indent="0" algn="ctr">
              <a:spcBef>
                <a:spcPts val="0"/>
              </a:spcBef>
              <a:buSzTx/>
              <a:buNone/>
              <a:defRPr sz="3800"/>
            </a:lvl1pPr>
          </a:lstStyle>
          <a:p>
            <a:r>
              <a:t>“Type a quote here.” </a:t>
            </a:r>
          </a:p>
        </p:txBody>
      </p:sp>
      <p:sp>
        <p:nvSpPr>
          <p:cNvPr id="98" name="Shape 9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Photo">
    <p:spTree>
      <p:nvGrpSpPr>
        <p:cNvPr id="1" name=""/>
        <p:cNvGrpSpPr/>
        <p:nvPr/>
      </p:nvGrpSpPr>
      <p:grpSpPr>
        <a:xfrm>
          <a:off x="0" y="0"/>
          <a:ext cx="0" cy="0"/>
          <a:chOff x="0" y="0"/>
          <a:chExt cx="0" cy="0"/>
        </a:xfrm>
      </p:grpSpPr>
      <p:sp>
        <p:nvSpPr>
          <p:cNvPr id="105" name="Shape 105"/>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6" name="Shape 10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Blank copy">
    <p:spTree>
      <p:nvGrpSpPr>
        <p:cNvPr id="1" name=""/>
        <p:cNvGrpSpPr/>
        <p:nvPr/>
      </p:nvGrpSpPr>
      <p:grpSpPr>
        <a:xfrm>
          <a:off x="0" y="0"/>
          <a:ext cx="0" cy="0"/>
          <a:chOff x="0" y="0"/>
          <a:chExt cx="0" cy="0"/>
        </a:xfrm>
      </p:grpSpPr>
      <p:sp>
        <p:nvSpPr>
          <p:cNvPr id="113" name="Shape 113"/>
          <p:cNvSpPr/>
          <p:nvPr/>
        </p:nvSpPr>
        <p:spPr>
          <a:xfrm>
            <a:off x="5823229" y="4559300"/>
            <a:ext cx="1358342" cy="635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r>
              <a:t>Caption</a:t>
            </a:r>
          </a:p>
        </p:txBody>
      </p:sp>
      <p:sp>
        <p:nvSpPr>
          <p:cNvPr id="114" name="Shape 114"/>
          <p:cNvSpPr/>
          <p:nvPr/>
        </p:nvSpPr>
        <p:spPr>
          <a:xfrm>
            <a:off x="0" y="-12700"/>
            <a:ext cx="1270000" cy="8458275"/>
          </a:xfrm>
          <a:prstGeom prst="rect">
            <a:avLst/>
          </a:prstGeom>
          <a:blipFill>
            <a:blip r:embed="rId2"/>
          </a:blipFill>
          <a:ln w="12700">
            <a:miter lim="400000"/>
          </a:ln>
        </p:spPr>
        <p:txBody>
          <a:bodyPr lIns="50800" tIns="50800" rIns="50800" bIns="50800" anchor="ctr"/>
          <a:lstStyle/>
          <a:p>
            <a:pPr>
              <a:defRPr sz="2400">
                <a:solidFill>
                  <a:srgbClr val="FFFFFF"/>
                </a:solidFill>
                <a:latin typeface="Helvetica Light"/>
                <a:ea typeface="Helvetica Light"/>
                <a:cs typeface="Helvetica Light"/>
                <a:sym typeface="Helvetica Light"/>
              </a:defRPr>
            </a:pPr>
            <a:endParaRPr/>
          </a:p>
        </p:txBody>
      </p:sp>
      <p:sp>
        <p:nvSpPr>
          <p:cNvPr id="115" name="Shape 115"/>
          <p:cNvSpPr/>
          <p:nvPr/>
        </p:nvSpPr>
        <p:spPr>
          <a:xfrm>
            <a:off x="0" y="8496300"/>
            <a:ext cx="1270000" cy="1270000"/>
          </a:xfrm>
          <a:prstGeom prst="rect">
            <a:avLst/>
          </a:prstGeom>
          <a:blipFill>
            <a:blip r:embed="rId3"/>
          </a:blipFill>
          <a:ln w="12700">
            <a:miter lim="400000"/>
          </a:ln>
        </p:spPr>
        <p:txBody>
          <a:bodyPr lIns="50800" tIns="50800" rIns="50800" bIns="50800" anchor="ctr"/>
          <a:lstStyle/>
          <a:p>
            <a:pPr>
              <a:defRPr sz="2400">
                <a:solidFill>
                  <a:srgbClr val="FFFFFF"/>
                </a:solidFill>
                <a:latin typeface="Helvetica Light"/>
                <a:ea typeface="Helvetica Light"/>
                <a:cs typeface="Helvetica Light"/>
                <a:sym typeface="Helvetica Light"/>
              </a:defRPr>
            </a:pPr>
            <a:endParaRPr/>
          </a:p>
        </p:txBody>
      </p:sp>
      <p:sp>
        <p:nvSpPr>
          <p:cNvPr id="116" name="Shape 116"/>
          <p:cNvSpPr/>
          <p:nvPr/>
        </p:nvSpPr>
        <p:spPr>
          <a:xfrm>
            <a:off x="0" y="8422617"/>
            <a:ext cx="1270000" cy="81261"/>
          </a:xfrm>
          <a:prstGeom prst="rect">
            <a:avLst/>
          </a:prstGeom>
          <a:blipFill>
            <a:blip r:embed="rId4"/>
          </a:blipFill>
          <a:ln w="12700">
            <a:miter lim="400000"/>
          </a:ln>
        </p:spPr>
        <p:txBody>
          <a:bodyPr lIns="50800" tIns="50800" rIns="50800" bIns="50800" anchor="ctr"/>
          <a:lstStyle/>
          <a:p>
            <a:pPr>
              <a:defRPr sz="2400">
                <a:solidFill>
                  <a:srgbClr val="FFFFFF"/>
                </a:solidFill>
                <a:latin typeface="Helvetica Light"/>
                <a:ea typeface="Helvetica Light"/>
                <a:cs typeface="Helvetica Light"/>
                <a:sym typeface="Helvetica Light"/>
              </a:defRPr>
            </a:pPr>
            <a:endParaRPr/>
          </a:p>
        </p:txBody>
      </p:sp>
      <p:sp>
        <p:nvSpPr>
          <p:cNvPr id="117" name="Shape 11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24" name="Shape 12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3" name="Shape 23"/>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4" name="Shape 24"/>
          <p:cNvSpPr>
            <a:spLocks noGrp="1"/>
          </p:cNvSpPr>
          <p:nvPr>
            <p:ph type="title"/>
          </p:nvPr>
        </p:nvSpPr>
        <p:spPr>
          <a:xfrm>
            <a:off x="1612900" y="6718300"/>
            <a:ext cx="9779001" cy="1422400"/>
          </a:xfrm>
          <a:prstGeom prst="rect">
            <a:avLst/>
          </a:prstGeom>
        </p:spPr>
        <p:txBody>
          <a:bodyPr anchor="b"/>
          <a:lstStyle/>
          <a:p>
            <a:r>
              <a:t>Title Text</a:t>
            </a:r>
          </a:p>
        </p:txBody>
      </p:sp>
      <p:sp>
        <p:nvSpPr>
          <p:cNvPr id="25" name="Shape 25"/>
          <p:cNvSpPr>
            <a:spLocks noGrp="1"/>
          </p:cNvSpPr>
          <p:nvPr>
            <p:ph type="body" sz="quarter" idx="1"/>
          </p:nvPr>
        </p:nvSpPr>
        <p:spPr>
          <a:xfrm>
            <a:off x="1841400" y="8236049"/>
            <a:ext cx="9322000" cy="1130301"/>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6" name="Shape 26"/>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3" name="Shape 33"/>
          <p:cNvSpPr>
            <a:spLocks noGrp="1"/>
          </p:cNvSpPr>
          <p:nvPr>
            <p:ph type="title"/>
          </p:nvPr>
        </p:nvSpPr>
        <p:spPr>
          <a:xfrm>
            <a:off x="2156271" y="3225800"/>
            <a:ext cx="9769029" cy="3302000"/>
          </a:xfrm>
          <a:prstGeom prst="rect">
            <a:avLst/>
          </a:prstGeom>
        </p:spPr>
        <p:txBody>
          <a:bodyPr/>
          <a:lstStyle/>
          <a:p>
            <a:r>
              <a:t>Title Text</a:t>
            </a:r>
          </a:p>
        </p:txBody>
      </p:sp>
      <p:sp>
        <p:nvSpPr>
          <p:cNvPr id="34" name="Shape 3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41" name="Shape 41"/>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42" name="Shape 42"/>
          <p:cNvSpPr>
            <a:spLocks noGrp="1"/>
          </p:cNvSpPr>
          <p:nvPr>
            <p:ph type="title"/>
          </p:nvPr>
        </p:nvSpPr>
        <p:spPr>
          <a:xfrm>
            <a:off x="1701800" y="635000"/>
            <a:ext cx="4584700" cy="3987800"/>
          </a:xfrm>
          <a:prstGeom prst="rect">
            <a:avLst/>
          </a:prstGeom>
        </p:spPr>
        <p:txBody>
          <a:bodyPr anchor="b"/>
          <a:lstStyle>
            <a:lvl1pPr>
              <a:defRPr sz="6000"/>
            </a:lvl1pPr>
          </a:lstStyle>
          <a:p>
            <a:r>
              <a:t>Title Text</a:t>
            </a:r>
          </a:p>
        </p:txBody>
      </p:sp>
      <p:sp>
        <p:nvSpPr>
          <p:cNvPr id="43" name="Shape 43"/>
          <p:cNvSpPr>
            <a:spLocks noGrp="1"/>
          </p:cNvSpPr>
          <p:nvPr>
            <p:ph type="body" sz="quarter" idx="1"/>
          </p:nvPr>
        </p:nvSpPr>
        <p:spPr>
          <a:xfrm>
            <a:off x="1701800" y="4762500"/>
            <a:ext cx="45847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4" name="Shape 4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1" name="Shape 51"/>
          <p:cNvSpPr>
            <a:spLocks noGrp="1"/>
          </p:cNvSpPr>
          <p:nvPr>
            <p:ph type="title"/>
          </p:nvPr>
        </p:nvSpPr>
        <p:spPr>
          <a:xfrm>
            <a:off x="1723231" y="444500"/>
            <a:ext cx="10329069" cy="2159000"/>
          </a:xfrm>
          <a:prstGeom prst="rect">
            <a:avLst/>
          </a:prstGeom>
        </p:spPr>
        <p:txBody>
          <a:bodyPr/>
          <a:lstStyle/>
          <a:p>
            <a:r>
              <a:t>Title Text</a:t>
            </a:r>
          </a:p>
        </p:txBody>
      </p:sp>
      <p:sp>
        <p:nvSpPr>
          <p:cNvPr id="52" name="Shape 5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9" name="Shape 59"/>
          <p:cNvSpPr>
            <a:spLocks noGrp="1"/>
          </p:cNvSpPr>
          <p:nvPr>
            <p:ph type="title"/>
          </p:nvPr>
        </p:nvSpPr>
        <p:spPr>
          <a:xfrm>
            <a:off x="2102296" y="444500"/>
            <a:ext cx="9950004" cy="2159000"/>
          </a:xfrm>
          <a:prstGeom prst="rect">
            <a:avLst/>
          </a:prstGeom>
        </p:spPr>
        <p:txBody>
          <a:bodyPr/>
          <a:lstStyle/>
          <a:p>
            <a:r>
              <a:t>Title Text</a:t>
            </a:r>
          </a:p>
        </p:txBody>
      </p:sp>
      <p:sp>
        <p:nvSpPr>
          <p:cNvPr id="60" name="Shape 60"/>
          <p:cNvSpPr>
            <a:spLocks noGrp="1"/>
          </p:cNvSpPr>
          <p:nvPr>
            <p:ph type="body" idx="1"/>
          </p:nvPr>
        </p:nvSpPr>
        <p:spPr>
          <a:xfrm>
            <a:off x="2102296" y="2603500"/>
            <a:ext cx="9950004" cy="62865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1" name="Shape 6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8" name="Shape 68"/>
          <p:cNvSpPr>
            <a:spLocks noGrp="1"/>
          </p:cNvSpPr>
          <p:nvPr>
            <p:ph type="pic" sz="half" idx="13"/>
          </p:nvPr>
        </p:nvSpPr>
        <p:spPr>
          <a:xfrm>
            <a:off x="7395066" y="2949971"/>
            <a:ext cx="4746134" cy="5593659"/>
          </a:xfrm>
          <a:prstGeom prst="rect">
            <a:avLst/>
          </a:prstGeom>
        </p:spPr>
        <p:txBody>
          <a:bodyPr lIns="91439" tIns="45719" rIns="91439" bIns="45719" anchor="t">
            <a:noAutofit/>
          </a:bodyPr>
          <a:lstStyle/>
          <a:p>
            <a:endParaRPr/>
          </a:p>
        </p:txBody>
      </p:sp>
      <p:sp>
        <p:nvSpPr>
          <p:cNvPr id="69" name="Shape 69"/>
          <p:cNvSpPr>
            <a:spLocks noGrp="1"/>
          </p:cNvSpPr>
          <p:nvPr>
            <p:ph type="title"/>
          </p:nvPr>
        </p:nvSpPr>
        <p:spPr>
          <a:xfrm>
            <a:off x="1665533" y="444500"/>
            <a:ext cx="10386767" cy="2159000"/>
          </a:xfrm>
          <a:prstGeom prst="rect">
            <a:avLst/>
          </a:prstGeom>
        </p:spPr>
        <p:txBody>
          <a:bodyPr/>
          <a:lstStyle/>
          <a:p>
            <a:r>
              <a:t>Title Text</a:t>
            </a:r>
          </a:p>
        </p:txBody>
      </p:sp>
      <p:sp>
        <p:nvSpPr>
          <p:cNvPr id="70" name="Shape 70"/>
          <p:cNvSpPr>
            <a:spLocks noGrp="1"/>
          </p:cNvSpPr>
          <p:nvPr>
            <p:ph type="body" sz="half" idx="1"/>
          </p:nvPr>
        </p:nvSpPr>
        <p:spPr>
          <a:xfrm>
            <a:off x="1665533" y="2597150"/>
            <a:ext cx="5334001"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71" name="Shape 7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8" name="Shape 78"/>
          <p:cNvSpPr>
            <a:spLocks noGrp="1"/>
          </p:cNvSpPr>
          <p:nvPr>
            <p:ph type="body" idx="1"/>
          </p:nvPr>
        </p:nvSpPr>
        <p:spPr>
          <a:xfrm>
            <a:off x="2104776" y="1270000"/>
            <a:ext cx="9947524"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9" name="Shape 7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6" name="Shape 86"/>
          <p:cNvSpPr>
            <a:spLocks noGrp="1"/>
          </p:cNvSpPr>
          <p:nvPr>
            <p:ph type="pic" sz="quarter" idx="13"/>
          </p:nvPr>
        </p:nvSpPr>
        <p:spPr>
          <a:xfrm>
            <a:off x="7279925" y="5489849"/>
            <a:ext cx="4772375" cy="3374752"/>
          </a:xfrm>
          <a:prstGeom prst="rect">
            <a:avLst/>
          </a:prstGeom>
        </p:spPr>
        <p:txBody>
          <a:bodyPr lIns="91439" tIns="45719" rIns="91439" bIns="45719" anchor="t">
            <a:noAutofit/>
          </a:bodyPr>
          <a:lstStyle/>
          <a:p>
            <a:endParaRPr/>
          </a:p>
        </p:txBody>
      </p:sp>
      <p:sp>
        <p:nvSpPr>
          <p:cNvPr id="87" name="Shape 87"/>
          <p:cNvSpPr>
            <a:spLocks noGrp="1"/>
          </p:cNvSpPr>
          <p:nvPr>
            <p:ph type="pic" sz="quarter" idx="14"/>
          </p:nvPr>
        </p:nvSpPr>
        <p:spPr>
          <a:xfrm>
            <a:off x="7286506" y="1286405"/>
            <a:ext cx="4772013" cy="3374495"/>
          </a:xfrm>
          <a:prstGeom prst="rect">
            <a:avLst/>
          </a:prstGeom>
        </p:spPr>
        <p:txBody>
          <a:bodyPr lIns="91439" tIns="45719" rIns="91439" bIns="45719" anchor="t">
            <a:noAutofit/>
          </a:bodyPr>
          <a:lstStyle/>
          <a:p>
            <a:endParaRPr/>
          </a:p>
        </p:txBody>
      </p:sp>
      <p:sp>
        <p:nvSpPr>
          <p:cNvPr id="88" name="Shape 88"/>
          <p:cNvSpPr>
            <a:spLocks noGrp="1"/>
          </p:cNvSpPr>
          <p:nvPr>
            <p:ph type="pic" sz="half" idx="15"/>
          </p:nvPr>
        </p:nvSpPr>
        <p:spPr>
          <a:xfrm>
            <a:off x="1740717" y="1281195"/>
            <a:ext cx="5068652" cy="7578841"/>
          </a:xfrm>
          <a:prstGeom prst="rect">
            <a:avLst/>
          </a:prstGeom>
        </p:spPr>
        <p:txBody>
          <a:bodyPr lIns="91439" tIns="45719" rIns="91439" bIns="45719" anchor="t">
            <a:noAutofit/>
          </a:bodyPr>
          <a:lstStyle/>
          <a:p>
            <a:endParaRPr/>
          </a:p>
        </p:txBody>
      </p:sp>
      <p:sp>
        <p:nvSpPr>
          <p:cNvPr id="89" name="Shape 8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2.png"/><Relationship Id="rId16" Type="http://schemas.openxmlformats.org/officeDocument/2006/relationships/image" Target="../media/image3.png"/><Relationship Id="rId1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12700"/>
            <a:ext cx="1270000" cy="8458275"/>
          </a:xfrm>
          <a:prstGeom prst="rect">
            <a:avLst/>
          </a:prstGeom>
          <a:blipFill>
            <a:blip r:embed="rId15"/>
          </a:blipFill>
          <a:ln w="12700">
            <a:miter lim="400000"/>
          </a:ln>
        </p:spPr>
        <p:txBody>
          <a:bodyPr lIns="50800" tIns="50800" rIns="50800" bIns="50800" anchor="ctr"/>
          <a:lstStyle/>
          <a:p>
            <a:pPr>
              <a:defRPr sz="2400">
                <a:solidFill>
                  <a:srgbClr val="FFFFFF"/>
                </a:solidFill>
                <a:latin typeface="Helvetica Light"/>
                <a:ea typeface="Helvetica Light"/>
                <a:cs typeface="Helvetica Light"/>
                <a:sym typeface="Helvetica Light"/>
              </a:defRPr>
            </a:pPr>
            <a:endParaRPr/>
          </a:p>
        </p:txBody>
      </p:sp>
      <p:sp>
        <p:nvSpPr>
          <p:cNvPr id="3" name="Shape 3"/>
          <p:cNvSpPr/>
          <p:nvPr/>
        </p:nvSpPr>
        <p:spPr>
          <a:xfrm>
            <a:off x="0" y="8496300"/>
            <a:ext cx="1270000" cy="1270000"/>
          </a:xfrm>
          <a:prstGeom prst="rect">
            <a:avLst/>
          </a:prstGeom>
          <a:blipFill>
            <a:blip r:embed="rId16"/>
          </a:blipFill>
          <a:ln w="12700">
            <a:miter lim="400000"/>
          </a:ln>
        </p:spPr>
        <p:txBody>
          <a:bodyPr lIns="50800" tIns="50800" rIns="50800" bIns="50800" anchor="ctr"/>
          <a:lstStyle/>
          <a:p>
            <a:pPr>
              <a:defRPr sz="2400">
                <a:solidFill>
                  <a:srgbClr val="FFFFFF"/>
                </a:solidFill>
                <a:latin typeface="Helvetica Light"/>
                <a:ea typeface="Helvetica Light"/>
                <a:cs typeface="Helvetica Light"/>
                <a:sym typeface="Helvetica Light"/>
              </a:defRPr>
            </a:pPr>
            <a:endParaRPr/>
          </a:p>
        </p:txBody>
      </p:sp>
      <p:sp>
        <p:nvSpPr>
          <p:cNvPr id="4" name="Shape 4"/>
          <p:cNvSpPr/>
          <p:nvPr/>
        </p:nvSpPr>
        <p:spPr>
          <a:xfrm>
            <a:off x="0" y="8422617"/>
            <a:ext cx="1270000" cy="81261"/>
          </a:xfrm>
          <a:prstGeom prst="rect">
            <a:avLst/>
          </a:prstGeom>
          <a:blipFill>
            <a:blip r:embed="rId17"/>
          </a:blipFill>
          <a:ln w="12700">
            <a:miter lim="400000"/>
          </a:ln>
        </p:spPr>
        <p:txBody>
          <a:bodyPr lIns="50800" tIns="50800" rIns="50800" bIns="50800" anchor="ctr"/>
          <a:lstStyle/>
          <a:p>
            <a:pPr>
              <a:defRPr sz="2400">
                <a:solidFill>
                  <a:srgbClr val="FFFFFF"/>
                </a:solidFill>
                <a:latin typeface="Helvetica Light"/>
                <a:ea typeface="Helvetica Light"/>
                <a:cs typeface="Helvetica Light"/>
                <a:sym typeface="Helvetica Light"/>
              </a:defRPr>
            </a:pPr>
            <a:endParaRPr/>
          </a:p>
        </p:txBody>
      </p:sp>
      <p:sp>
        <p:nvSpPr>
          <p:cNvPr id="5" name="Shape 5"/>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6" name="Shape 6"/>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7" name="Shape 7"/>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solidFill>
                  <a:srgbClr val="000000"/>
                </a:solidFill>
                <a:latin typeface="Helvetica Light"/>
                <a:ea typeface="Helvetica Light"/>
                <a:cs typeface="Helvetica Light"/>
                <a:sym typeface="Helvetica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1D4250"/>
          </a:solidFill>
          <a:uFillTx/>
          <a:latin typeface="+mn-lt"/>
          <a:ea typeface="+mn-ea"/>
          <a:cs typeface="+mn-cs"/>
          <a:sym typeface="TradeGothic LT CondEighteen"/>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1D4250"/>
          </a:solidFill>
          <a:uFillTx/>
          <a:latin typeface="+mn-lt"/>
          <a:ea typeface="+mn-ea"/>
          <a:cs typeface="+mn-cs"/>
          <a:sym typeface="TradeGothic LT CondEighteen"/>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ctrTitle"/>
          </p:nvPr>
        </p:nvSpPr>
        <p:spPr>
          <a:prstGeom prst="rect">
            <a:avLst/>
          </a:prstGeom>
        </p:spPr>
        <p:txBody>
          <a:bodyPr/>
          <a:lstStyle/>
          <a:p>
            <a:r>
              <a:t>Pastor’s Report</a:t>
            </a:r>
          </a:p>
          <a:p>
            <a:pPr>
              <a:defRPr sz="6000" i="1"/>
            </a:pPr>
            <a:r>
              <a:t>Vision, Mission, Values Review</a:t>
            </a:r>
          </a:p>
        </p:txBody>
      </p:sp>
      <p:sp>
        <p:nvSpPr>
          <p:cNvPr id="134" name="Shape 134"/>
          <p:cNvSpPr>
            <a:spLocks noGrp="1"/>
          </p:cNvSpPr>
          <p:nvPr>
            <p:ph type="subTitle" sz="quarter" idx="1"/>
          </p:nvPr>
        </p:nvSpPr>
        <p:spPr>
          <a:prstGeom prst="rect">
            <a:avLst/>
          </a:prstGeom>
        </p:spPr>
        <p:txBody>
          <a:bodyPr/>
          <a:lstStyle/>
          <a:p>
            <a:r>
              <a:t>2016.06.11 Practice Business Meeting</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 name="MissionalChurchVisualization.jpg"/>
          <p:cNvPicPr>
            <a:picLocks noChangeAspect="1"/>
          </p:cNvPicPr>
          <p:nvPr/>
        </p:nvPicPr>
        <p:blipFill>
          <a:blip r:embed="rId2">
            <a:extLst/>
          </a:blip>
          <a:srcRect l="7260" r="4374" b="8854"/>
          <a:stretch>
            <a:fillRect/>
          </a:stretch>
        </p:blipFill>
        <p:spPr>
          <a:xfrm>
            <a:off x="1837729" y="431800"/>
            <a:ext cx="10773372" cy="8890001"/>
          </a:xfrm>
          <a:prstGeom prst="rect">
            <a:avLst/>
          </a:prstGeom>
          <a:ln w="12700">
            <a:miter lim="400000"/>
          </a:ln>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p:cNvSpPr>
          <p:nvPr>
            <p:ph type="title"/>
          </p:nvPr>
        </p:nvSpPr>
        <p:spPr>
          <a:prstGeom prst="rect">
            <a:avLst/>
          </a:prstGeom>
        </p:spPr>
        <p:txBody>
          <a:bodyPr/>
          <a:lstStyle/>
          <a:p>
            <a:r>
              <a:t>Target Audience</a:t>
            </a:r>
          </a:p>
        </p:txBody>
      </p:sp>
      <p:sp>
        <p:nvSpPr>
          <p:cNvPr id="165" name="Shape 165"/>
          <p:cNvSpPr>
            <a:spLocks noGrp="1"/>
          </p:cNvSpPr>
          <p:nvPr>
            <p:ph type="body" idx="1"/>
          </p:nvPr>
        </p:nvSpPr>
        <p:spPr>
          <a:prstGeom prst="rect">
            <a:avLst/>
          </a:prstGeom>
        </p:spPr>
        <p:txBody>
          <a:bodyPr/>
          <a:lstStyle/>
          <a:p>
            <a:r>
              <a:rPr b="1"/>
              <a:t>Our target audience is families with children</a:t>
            </a:r>
            <a:r>
              <a:t>, specifically children 13 and below, with parents generally 28-45 years old, with an </a:t>
            </a:r>
            <a:r>
              <a:rPr b="1"/>
              <a:t>emphasis on reaching the unchurched</a:t>
            </a:r>
            <a:r>
              <a:t> through the design of our programs and outreach. </a:t>
            </a:r>
          </a:p>
          <a:p>
            <a:r>
              <a:t>This equals ~36% of the population of Westford.</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title"/>
          </p:nvPr>
        </p:nvSpPr>
        <p:spPr>
          <a:prstGeom prst="rect">
            <a:avLst/>
          </a:prstGeom>
        </p:spPr>
        <p:txBody>
          <a:bodyPr/>
          <a:lstStyle/>
          <a:p>
            <a:r>
              <a:t>Make, Mature, Multiply</a:t>
            </a:r>
          </a:p>
        </p:txBody>
      </p:sp>
      <p:sp>
        <p:nvSpPr>
          <p:cNvPr id="168" name="Shape 168"/>
          <p:cNvSpPr>
            <a:spLocks noGrp="1"/>
          </p:cNvSpPr>
          <p:nvPr>
            <p:ph type="body" idx="1"/>
          </p:nvPr>
        </p:nvSpPr>
        <p:spPr>
          <a:prstGeom prst="rect">
            <a:avLst/>
          </a:prstGeom>
        </p:spPr>
        <p:txBody>
          <a:bodyPr/>
          <a:lstStyle/>
          <a:p>
            <a:r>
              <a:rPr b="1"/>
              <a:t>Make: </a:t>
            </a:r>
            <a:r>
              <a:t>What do you believe about Jesus?</a:t>
            </a:r>
          </a:p>
          <a:p>
            <a:pPr lvl="1"/>
            <a:r>
              <a:t>Savior, king, faith story, gospel every-day</a:t>
            </a:r>
          </a:p>
          <a:p>
            <a:r>
              <a:rPr b="1"/>
              <a:t>Mature</a:t>
            </a:r>
            <a:r>
              <a:t>: How are you growing as a follower of Jesus?</a:t>
            </a:r>
          </a:p>
          <a:p>
            <a:pPr lvl="1"/>
            <a:r>
              <a:t>Small groups, ministry teams, personal study/prayer</a:t>
            </a:r>
          </a:p>
          <a:p>
            <a:r>
              <a:rPr b="1"/>
              <a:t>Multiply:</a:t>
            </a:r>
            <a:r>
              <a:t> How are you making new followers of Jesus?</a:t>
            </a:r>
          </a:p>
          <a:p>
            <a:pPr lvl="1"/>
            <a:r>
              <a:t>Invitational church, outreach, frontline</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p:cNvSpPr>
          <p:nvPr>
            <p:ph type="title"/>
          </p:nvPr>
        </p:nvSpPr>
        <p:spPr>
          <a:xfrm>
            <a:off x="2156271" y="2692400"/>
            <a:ext cx="9769029" cy="5331718"/>
          </a:xfrm>
          <a:prstGeom prst="rect">
            <a:avLst/>
          </a:prstGeom>
        </p:spPr>
        <p:txBody>
          <a:bodyPr numCol="2" spcCol="488451"/>
          <a:lstStyle/>
          <a:p>
            <a:pPr>
              <a:lnSpc>
                <a:spcPct val="200000"/>
              </a:lnSpc>
              <a:defRPr sz="6000"/>
            </a:pPr>
            <a:r>
              <a:t>Bible</a:t>
            </a:r>
          </a:p>
          <a:p>
            <a:pPr>
              <a:lnSpc>
                <a:spcPct val="200000"/>
              </a:lnSpc>
              <a:defRPr sz="6000"/>
            </a:pPr>
            <a:r>
              <a:t>Community</a:t>
            </a:r>
          </a:p>
          <a:p>
            <a:pPr>
              <a:lnSpc>
                <a:spcPct val="200000"/>
              </a:lnSpc>
              <a:defRPr sz="6000"/>
            </a:pPr>
            <a:r>
              <a:t>Discipleship</a:t>
            </a:r>
          </a:p>
          <a:p>
            <a:pPr>
              <a:lnSpc>
                <a:spcPct val="200000"/>
              </a:lnSpc>
              <a:defRPr sz="6000"/>
            </a:pPr>
            <a:r>
              <a:t>Love</a:t>
            </a:r>
          </a:p>
          <a:p>
            <a:pPr>
              <a:lnSpc>
                <a:spcPct val="200000"/>
              </a:lnSpc>
              <a:defRPr sz="6000"/>
            </a:pPr>
            <a:r>
              <a:t>Outreach</a:t>
            </a:r>
          </a:p>
          <a:p>
            <a:pPr>
              <a:lnSpc>
                <a:spcPct val="200000"/>
              </a:lnSpc>
              <a:defRPr sz="6000"/>
            </a:pPr>
            <a:r>
              <a:t>Prayer</a:t>
            </a:r>
          </a:p>
        </p:txBody>
      </p:sp>
      <p:sp>
        <p:nvSpPr>
          <p:cNvPr id="171" name="Shape 171"/>
          <p:cNvSpPr/>
          <p:nvPr/>
        </p:nvSpPr>
        <p:spPr>
          <a:xfrm>
            <a:off x="4783995" y="685800"/>
            <a:ext cx="4513581"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b="1"/>
            </a:lvl1pPr>
          </a:lstStyle>
          <a:p>
            <a:r>
              <a:t>Core Values</a:t>
            </a:r>
          </a:p>
        </p:txBody>
      </p:sp>
      <p:sp>
        <p:nvSpPr>
          <p:cNvPr id="172" name="Shape 172"/>
          <p:cNvSpPr/>
          <p:nvPr/>
        </p:nvSpPr>
        <p:spPr>
          <a:xfrm>
            <a:off x="2793397" y="2032000"/>
            <a:ext cx="8494777" cy="635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r>
              <a:t>(The primary characteristics and DNA of who we are)</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Shape 174"/>
          <p:cNvSpPr>
            <a:spLocks noGrp="1"/>
          </p:cNvSpPr>
          <p:nvPr>
            <p:ph type="title"/>
          </p:nvPr>
        </p:nvSpPr>
        <p:spPr>
          <a:xfrm>
            <a:off x="2192783" y="2273300"/>
            <a:ext cx="9769030" cy="6325543"/>
          </a:xfrm>
          <a:prstGeom prst="rect">
            <a:avLst/>
          </a:prstGeom>
        </p:spPr>
        <p:txBody>
          <a:bodyPr/>
          <a:lstStyle/>
          <a:p>
            <a:r>
              <a:t>We study, preach, apply, and share God’s Word. </a:t>
            </a:r>
          </a:p>
          <a:p>
            <a:pPr>
              <a:defRPr sz="6000"/>
            </a:pPr>
            <a:r>
              <a:t>2 Timothy 3:16-17</a:t>
            </a:r>
          </a:p>
        </p:txBody>
      </p:sp>
      <p:sp>
        <p:nvSpPr>
          <p:cNvPr id="175" name="Shape 175"/>
          <p:cNvSpPr/>
          <p:nvPr/>
        </p:nvSpPr>
        <p:spPr>
          <a:xfrm>
            <a:off x="2102296" y="444500"/>
            <a:ext cx="9950004"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lvl1pPr>
              <a:defRPr sz="8000" b="1"/>
            </a:lvl1pPr>
          </a:lstStyle>
          <a:p>
            <a:r>
              <a:t>Bible</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a:spLocks noGrp="1"/>
          </p:cNvSpPr>
          <p:nvPr>
            <p:ph type="title"/>
          </p:nvPr>
        </p:nvSpPr>
        <p:spPr>
          <a:xfrm>
            <a:off x="2891135" y="2489200"/>
            <a:ext cx="8372327" cy="6325543"/>
          </a:xfrm>
          <a:prstGeom prst="rect">
            <a:avLst/>
          </a:prstGeom>
        </p:spPr>
        <p:txBody>
          <a:bodyPr/>
          <a:lstStyle/>
          <a:p>
            <a:r>
              <a:t>We gather together to worship God and welcome new friends. </a:t>
            </a:r>
          </a:p>
          <a:p>
            <a:pPr>
              <a:defRPr sz="6000"/>
            </a:pPr>
            <a:r>
              <a:t>Acts 2:42-47</a:t>
            </a:r>
          </a:p>
        </p:txBody>
      </p:sp>
      <p:sp>
        <p:nvSpPr>
          <p:cNvPr id="178" name="Shape 178"/>
          <p:cNvSpPr/>
          <p:nvPr/>
        </p:nvSpPr>
        <p:spPr>
          <a:xfrm>
            <a:off x="2102296" y="444500"/>
            <a:ext cx="9950004"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lvl1pPr>
              <a:defRPr sz="8000" b="1"/>
            </a:lvl1pPr>
          </a:lstStyle>
          <a:p>
            <a:r>
              <a:t>Community</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Shape 180"/>
          <p:cNvSpPr>
            <a:spLocks noGrp="1"/>
          </p:cNvSpPr>
          <p:nvPr>
            <p:ph type="title"/>
          </p:nvPr>
        </p:nvSpPr>
        <p:spPr>
          <a:xfrm>
            <a:off x="2612603" y="2349500"/>
            <a:ext cx="8929391" cy="6325543"/>
          </a:xfrm>
          <a:prstGeom prst="rect">
            <a:avLst/>
          </a:prstGeom>
        </p:spPr>
        <p:txBody>
          <a:bodyPr/>
          <a:lstStyle/>
          <a:p>
            <a:r>
              <a:t>We learn to love and obey Jesus and help others do the same. </a:t>
            </a:r>
          </a:p>
          <a:p>
            <a:pPr>
              <a:defRPr sz="6000"/>
            </a:pPr>
            <a:r>
              <a:t>Matthew 28:18-20</a:t>
            </a:r>
          </a:p>
        </p:txBody>
      </p:sp>
      <p:sp>
        <p:nvSpPr>
          <p:cNvPr id="181" name="Shape 181"/>
          <p:cNvSpPr/>
          <p:nvPr/>
        </p:nvSpPr>
        <p:spPr>
          <a:xfrm>
            <a:off x="2102296" y="444500"/>
            <a:ext cx="9950004"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lvl1pPr>
              <a:defRPr sz="8000" b="1"/>
            </a:lvl1pPr>
          </a:lstStyle>
          <a:p>
            <a:r>
              <a:t>Discipleship</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a:spLocks noGrp="1"/>
          </p:cNvSpPr>
          <p:nvPr>
            <p:ph type="title"/>
          </p:nvPr>
        </p:nvSpPr>
        <p:spPr>
          <a:xfrm>
            <a:off x="2192783" y="2273300"/>
            <a:ext cx="9769030" cy="6325543"/>
          </a:xfrm>
          <a:prstGeom prst="rect">
            <a:avLst/>
          </a:prstGeom>
        </p:spPr>
        <p:txBody>
          <a:bodyPr/>
          <a:lstStyle/>
          <a:p>
            <a:r>
              <a:t>We receive and share God’s love and grace because Jesus first loved us. </a:t>
            </a:r>
          </a:p>
          <a:p>
            <a:pPr>
              <a:defRPr sz="6000"/>
            </a:pPr>
            <a:r>
              <a:t>John 13:34-35</a:t>
            </a:r>
          </a:p>
        </p:txBody>
      </p:sp>
      <p:sp>
        <p:nvSpPr>
          <p:cNvPr id="184" name="Shape 184"/>
          <p:cNvSpPr/>
          <p:nvPr/>
        </p:nvSpPr>
        <p:spPr>
          <a:xfrm>
            <a:off x="2102296" y="444500"/>
            <a:ext cx="9950004"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lvl1pPr>
              <a:defRPr sz="8000" b="1"/>
            </a:lvl1pPr>
          </a:lstStyle>
          <a:p>
            <a:r>
              <a:t>Love</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hape 186"/>
          <p:cNvSpPr>
            <a:spLocks noGrp="1"/>
          </p:cNvSpPr>
          <p:nvPr>
            <p:ph type="title"/>
          </p:nvPr>
        </p:nvSpPr>
        <p:spPr>
          <a:xfrm>
            <a:off x="2605732" y="2273300"/>
            <a:ext cx="8943133" cy="6325543"/>
          </a:xfrm>
          <a:prstGeom prst="rect">
            <a:avLst/>
          </a:prstGeom>
        </p:spPr>
        <p:txBody>
          <a:bodyPr/>
          <a:lstStyle/>
          <a:p>
            <a:r>
              <a:t>We serve others and share the gospel. </a:t>
            </a:r>
          </a:p>
          <a:p>
            <a:pPr>
              <a:defRPr sz="6000"/>
            </a:pPr>
            <a:r>
              <a:t>Jeremiah 29:7, Acts 1:8</a:t>
            </a:r>
          </a:p>
        </p:txBody>
      </p:sp>
      <p:sp>
        <p:nvSpPr>
          <p:cNvPr id="187" name="Shape 187"/>
          <p:cNvSpPr/>
          <p:nvPr/>
        </p:nvSpPr>
        <p:spPr>
          <a:xfrm>
            <a:off x="2102296" y="444500"/>
            <a:ext cx="9950004"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lvl1pPr>
              <a:defRPr sz="8000" b="1"/>
            </a:lvl1pPr>
          </a:lstStyle>
          <a:p>
            <a:r>
              <a:t>Outreach</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hape 189"/>
          <p:cNvSpPr>
            <a:spLocks noGrp="1"/>
          </p:cNvSpPr>
          <p:nvPr>
            <p:ph type="title"/>
          </p:nvPr>
        </p:nvSpPr>
        <p:spPr>
          <a:xfrm>
            <a:off x="2102296" y="2286000"/>
            <a:ext cx="9950004" cy="6325543"/>
          </a:xfrm>
          <a:prstGeom prst="rect">
            <a:avLst/>
          </a:prstGeom>
        </p:spPr>
        <p:txBody>
          <a:bodyPr/>
          <a:lstStyle/>
          <a:p>
            <a:r>
              <a:t>We invite God to work in our lives, church, and town.</a:t>
            </a:r>
          </a:p>
          <a:p>
            <a:pPr>
              <a:defRPr sz="6000"/>
            </a:pPr>
            <a:r>
              <a:t>Romans 8:26</a:t>
            </a:r>
          </a:p>
        </p:txBody>
      </p:sp>
      <p:sp>
        <p:nvSpPr>
          <p:cNvPr id="190" name="Shape 190"/>
          <p:cNvSpPr/>
          <p:nvPr/>
        </p:nvSpPr>
        <p:spPr>
          <a:xfrm>
            <a:off x="2102296" y="444500"/>
            <a:ext cx="9950004"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lvl1pPr>
              <a:defRPr sz="8000" b="1"/>
            </a:lvl1pPr>
          </a:lstStyle>
          <a:p>
            <a:r>
              <a:t>Prayer</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p:nvPr>
        </p:nvSpPr>
        <p:spPr>
          <a:prstGeom prst="rect">
            <a:avLst/>
          </a:prstGeom>
        </p:spPr>
        <p:txBody>
          <a:bodyPr/>
          <a:lstStyle>
            <a:lvl1pPr defTabSz="403097">
              <a:defRPr sz="5520"/>
            </a:lvl1pPr>
          </a:lstStyle>
          <a:p>
            <a:r>
              <a:t>A gospel-centered church that changes lives through sharing the message of Jesus Christ in word and deed</a:t>
            </a:r>
          </a:p>
        </p:txBody>
      </p:sp>
      <p:sp>
        <p:nvSpPr>
          <p:cNvPr id="137" name="Shape 137"/>
          <p:cNvSpPr/>
          <p:nvPr/>
        </p:nvSpPr>
        <p:spPr>
          <a:xfrm>
            <a:off x="5883815" y="685800"/>
            <a:ext cx="2313941"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b="1"/>
            </a:lvl1pPr>
          </a:lstStyle>
          <a:p>
            <a:r>
              <a:t>Vision</a:t>
            </a:r>
          </a:p>
        </p:txBody>
      </p:sp>
      <p:sp>
        <p:nvSpPr>
          <p:cNvPr id="138" name="Shape 138"/>
          <p:cNvSpPr/>
          <p:nvPr/>
        </p:nvSpPr>
        <p:spPr>
          <a:xfrm>
            <a:off x="3555321" y="2032000"/>
            <a:ext cx="6970929" cy="635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r>
              <a:t>(What we want to become and accomplish)</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a:spLocks noGrp="1"/>
          </p:cNvSpPr>
          <p:nvPr>
            <p:ph type="title"/>
          </p:nvPr>
        </p:nvSpPr>
        <p:spPr>
          <a:prstGeom prst="rect">
            <a:avLst/>
          </a:prstGeom>
        </p:spPr>
        <p:txBody>
          <a:bodyPr/>
          <a:lstStyle>
            <a:lvl1pPr>
              <a:defRPr b="1"/>
            </a:lvl1pPr>
          </a:lstStyle>
          <a:p>
            <a:r>
              <a:t>3 Ways To Pray</a:t>
            </a:r>
          </a:p>
        </p:txBody>
      </p:sp>
      <p:sp>
        <p:nvSpPr>
          <p:cNvPr id="193" name="Shape 193"/>
          <p:cNvSpPr>
            <a:spLocks noGrp="1"/>
          </p:cNvSpPr>
          <p:nvPr>
            <p:ph type="body" sz="half" idx="1"/>
          </p:nvPr>
        </p:nvSpPr>
        <p:spPr>
          <a:xfrm>
            <a:off x="1870496" y="3355503"/>
            <a:ext cx="10413604" cy="4795194"/>
          </a:xfrm>
          <a:prstGeom prst="rect">
            <a:avLst/>
          </a:prstGeom>
        </p:spPr>
        <p:txBody>
          <a:bodyPr/>
          <a:lstStyle/>
          <a:p>
            <a:pPr marL="444499" indent="-444499">
              <a:defRPr sz="4500"/>
            </a:pPr>
            <a:r>
              <a:rPr b="1"/>
              <a:t>Lives</a:t>
            </a:r>
            <a:r>
              <a:t> — Pray for energy, engagement, &amp; growth</a:t>
            </a:r>
          </a:p>
          <a:p>
            <a:pPr marL="444499" indent="-444499">
              <a:defRPr sz="4500"/>
            </a:pPr>
            <a:r>
              <a:rPr b="1"/>
              <a:t>Church </a:t>
            </a:r>
            <a:r>
              <a:t>— Pray for Cornerstone &amp; Immanuel</a:t>
            </a:r>
          </a:p>
          <a:p>
            <a:pPr marL="444499" indent="-444499">
              <a:defRPr sz="4500"/>
            </a:pPr>
            <a:r>
              <a:rPr b="1"/>
              <a:t>Town </a:t>
            </a:r>
            <a:r>
              <a:t>— Pray for Westford &amp; Top 10 Most Wanted</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p:cNvSpPr>
          <p:nvPr>
            <p:ph type="title"/>
          </p:nvPr>
        </p:nvSpPr>
        <p:spPr>
          <a:prstGeom prst="rect">
            <a:avLst/>
          </a:prstGeom>
        </p:spPr>
        <p:txBody>
          <a:bodyPr/>
          <a:lstStyle/>
          <a:p>
            <a:pPr lvl="1"/>
            <a:r>
              <a:t>Thank You!</a:t>
            </a:r>
          </a:p>
        </p:txBody>
      </p:sp>
      <p:sp>
        <p:nvSpPr>
          <p:cNvPr id="196" name="Shape 196"/>
          <p:cNvSpPr>
            <a:spLocks noGrp="1"/>
          </p:cNvSpPr>
          <p:nvPr>
            <p:ph type="body" sz="half" idx="1"/>
          </p:nvPr>
        </p:nvSpPr>
        <p:spPr>
          <a:xfrm>
            <a:off x="2102296" y="3363490"/>
            <a:ext cx="9950004" cy="4779220"/>
          </a:xfrm>
          <a:prstGeom prst="rect">
            <a:avLst/>
          </a:prstGeom>
        </p:spPr>
        <p:txBody>
          <a:bodyPr numCol="2" spcCol="497500" anchor="t"/>
          <a:lstStyle/>
          <a:p>
            <a:pPr marL="444499" indent="-444499">
              <a:defRPr sz="4500"/>
            </a:pPr>
            <a:r>
              <a:t>Calling me your pastor</a:t>
            </a:r>
          </a:p>
          <a:p>
            <a:pPr marL="444499" indent="-444499">
              <a:defRPr sz="4500"/>
            </a:pPr>
            <a:r>
              <a:t>Serving with me</a:t>
            </a:r>
          </a:p>
          <a:p>
            <a:pPr marL="444499" indent="-444499">
              <a:defRPr sz="4500"/>
            </a:pPr>
            <a:r>
              <a:t>Loving my family</a:t>
            </a:r>
          </a:p>
          <a:p>
            <a:pPr marL="444499" indent="-444499">
              <a:defRPr sz="4500"/>
            </a:pPr>
            <a:r>
              <a:t>Praying for us</a:t>
            </a:r>
          </a:p>
          <a:p>
            <a:pPr marL="444499" indent="-444499">
              <a:defRPr sz="4500"/>
            </a:pPr>
            <a:r>
              <a:t>Reminding me of gospel</a:t>
            </a:r>
          </a:p>
          <a:p>
            <a:pPr marL="444499" indent="-444499">
              <a:defRPr sz="4500"/>
            </a:pPr>
            <a:r>
              <a:t>God is on the move!</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title"/>
          </p:nvPr>
        </p:nvSpPr>
        <p:spPr>
          <a:prstGeom prst="rect">
            <a:avLst/>
          </a:prstGeom>
        </p:spPr>
        <p:txBody>
          <a:bodyPr/>
          <a:lstStyle/>
          <a:p>
            <a:r>
              <a:t>What is the gospel?</a:t>
            </a:r>
          </a:p>
        </p:txBody>
      </p:sp>
      <p:sp>
        <p:nvSpPr>
          <p:cNvPr id="141" name="Shape 141"/>
          <p:cNvSpPr>
            <a:spLocks noGrp="1"/>
          </p:cNvSpPr>
          <p:nvPr>
            <p:ph type="body" idx="1"/>
          </p:nvPr>
        </p:nvSpPr>
        <p:spPr>
          <a:prstGeom prst="rect">
            <a:avLst/>
          </a:prstGeom>
        </p:spPr>
        <p:txBody>
          <a:bodyPr/>
          <a:lstStyle/>
          <a:p>
            <a:r>
              <a:rPr b="1"/>
              <a:t>1 Corinthians 15:3-4</a:t>
            </a:r>
            <a:r>
              <a:t>  For I delivered to you as of first importance what I also received, that Christ died for our sins according to the Scriptures, and that He was buried, and that He was raised on the third day according to the Scriptures, (NIV</a:t>
            </a:r>
            <a:r>
              <a:rPr baseline="31999"/>
              <a:t>®</a:t>
            </a:r>
            <a:r>
              <a:t>)</a:t>
            </a:r>
          </a:p>
          <a:p>
            <a:r>
              <a:rPr b="1"/>
              <a:t>2 Corinthians 5:21</a:t>
            </a:r>
            <a:r>
              <a:t>  He made Him who knew no sin to be sin on our behalf, so that we might become the righteousness of God in Him. (NIV</a:t>
            </a:r>
            <a:r>
              <a:rPr baseline="31999"/>
              <a:t>®</a:t>
            </a:r>
            <a:r>
              <a: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title"/>
          </p:nvPr>
        </p:nvSpPr>
        <p:spPr>
          <a:prstGeom prst="rect">
            <a:avLst/>
          </a:prstGeom>
        </p:spPr>
        <p:txBody>
          <a:bodyPr/>
          <a:lstStyle/>
          <a:p>
            <a:r>
              <a:t>What is the gospel?</a:t>
            </a:r>
          </a:p>
        </p:txBody>
      </p:sp>
      <p:sp>
        <p:nvSpPr>
          <p:cNvPr id="144" name="Shape 144"/>
          <p:cNvSpPr>
            <a:spLocks noGrp="1"/>
          </p:cNvSpPr>
          <p:nvPr>
            <p:ph type="body" sz="half" idx="1"/>
          </p:nvPr>
        </p:nvSpPr>
        <p:spPr>
          <a:xfrm>
            <a:off x="2102296" y="3401169"/>
            <a:ext cx="9950004" cy="4703862"/>
          </a:xfrm>
          <a:prstGeom prst="rect">
            <a:avLst/>
          </a:prstGeom>
        </p:spPr>
        <p:txBody>
          <a:bodyPr/>
          <a:lstStyle>
            <a:lvl1pPr marL="444499" indent="-444499">
              <a:defRPr sz="4500"/>
            </a:lvl1pPr>
          </a:lstStyle>
          <a:p>
            <a:r>
              <a:t>The gospel is the good news that Jesus lived a perfect life, died an innocent death, rose again so that we may spend eternity with him, and now credits us with his holy record so that we may enjoy a guilt-free life today.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a:prstGeom prst="rect">
            <a:avLst/>
          </a:prstGeom>
        </p:spPr>
        <p:txBody>
          <a:bodyPr/>
          <a:lstStyle/>
          <a:p>
            <a:pPr defTabSz="490727">
              <a:defRPr sz="6719"/>
            </a:pPr>
            <a:r>
              <a:t>How are we becoming a </a:t>
            </a:r>
            <a:r>
              <a:rPr b="1"/>
              <a:t>gospel-centered</a:t>
            </a:r>
            <a:r>
              <a:t> church?</a:t>
            </a:r>
          </a:p>
        </p:txBody>
      </p:sp>
      <p:sp>
        <p:nvSpPr>
          <p:cNvPr id="147" name="Shape 147"/>
          <p:cNvSpPr>
            <a:spLocks noGrp="1"/>
          </p:cNvSpPr>
          <p:nvPr>
            <p:ph type="body" idx="1"/>
          </p:nvPr>
        </p:nvSpPr>
        <p:spPr>
          <a:prstGeom prst="rect">
            <a:avLst/>
          </a:prstGeom>
        </p:spPr>
        <p:txBody>
          <a:bodyPr/>
          <a:lstStyle/>
          <a:p>
            <a:r>
              <a:rPr b="1"/>
              <a:t>Evangelism</a:t>
            </a:r>
            <a:r>
              <a:t> introducing Jesus</a:t>
            </a:r>
          </a:p>
          <a:p>
            <a:pPr>
              <a:defRPr b="1"/>
            </a:pPr>
            <a:r>
              <a:t>Connections </a:t>
            </a:r>
            <a:r>
              <a:rPr b="0"/>
              <a:t>around Christ</a:t>
            </a:r>
          </a:p>
          <a:p>
            <a:r>
              <a:rPr b="1"/>
              <a:t>Worship</a:t>
            </a:r>
            <a:r>
              <a:t> centering on Christ</a:t>
            </a:r>
          </a:p>
          <a:p>
            <a:r>
              <a:rPr b="1"/>
              <a:t>Preaching</a:t>
            </a:r>
            <a:r>
              <a:t> pointing to Christ</a:t>
            </a:r>
          </a:p>
          <a:p>
            <a:r>
              <a:t>How are you becoming </a:t>
            </a:r>
            <a:r>
              <a:rPr b="1"/>
              <a:t>gospel-centered</a:t>
            </a:r>
            <a:r>
              <a:t>?</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a:prstGeom prst="rect">
            <a:avLst/>
          </a:prstGeom>
        </p:spPr>
        <p:txBody>
          <a:bodyPr/>
          <a:lstStyle/>
          <a:p>
            <a:r>
              <a:t>Is Jesus changing lives?</a:t>
            </a:r>
          </a:p>
        </p:txBody>
      </p:sp>
      <p:sp>
        <p:nvSpPr>
          <p:cNvPr id="150" name="Shape 150"/>
          <p:cNvSpPr>
            <a:spLocks noGrp="1"/>
          </p:cNvSpPr>
          <p:nvPr>
            <p:ph type="body" idx="1"/>
          </p:nvPr>
        </p:nvSpPr>
        <p:spPr>
          <a:xfrm>
            <a:off x="2102296" y="2798861"/>
            <a:ext cx="9950004" cy="5908478"/>
          </a:xfrm>
          <a:prstGeom prst="rect">
            <a:avLst/>
          </a:prstGeom>
        </p:spPr>
        <p:txBody>
          <a:bodyPr numCol="2" spcCol="497500" anchor="t"/>
          <a:lstStyle/>
          <a:p>
            <a:pPr marL="400050" indent="-400050" defTabSz="525779">
              <a:spcBef>
                <a:spcPts val="3700"/>
              </a:spcBef>
              <a:defRPr sz="3239"/>
            </a:pPr>
            <a:r>
              <a:t>+1 gospel-centered church in Westford</a:t>
            </a:r>
          </a:p>
          <a:p>
            <a:pPr marL="400050" indent="-400050" defTabSz="525779">
              <a:spcBef>
                <a:spcPts val="3700"/>
              </a:spcBef>
              <a:defRPr sz="3239"/>
            </a:pPr>
            <a:r>
              <a:t>38 worship services</a:t>
            </a:r>
          </a:p>
          <a:p>
            <a:pPr marL="400050" indent="-400050" defTabSz="525779">
              <a:spcBef>
                <a:spcPts val="3700"/>
              </a:spcBef>
              <a:defRPr sz="3239"/>
            </a:pPr>
            <a:r>
              <a:t>196+ first-time guests</a:t>
            </a:r>
          </a:p>
          <a:p>
            <a:pPr marL="400050" indent="-400050" defTabSz="525779">
              <a:spcBef>
                <a:spcPts val="3700"/>
              </a:spcBef>
              <a:defRPr sz="3239"/>
            </a:pPr>
            <a:r>
              <a:t>98 regular attenders</a:t>
            </a:r>
          </a:p>
          <a:p>
            <a:pPr marL="400050" indent="-400050" defTabSz="525779">
              <a:spcBef>
                <a:spcPts val="3700"/>
              </a:spcBef>
              <a:defRPr sz="3239"/>
            </a:pPr>
            <a:r>
              <a:t>64~ attendance since Jan</a:t>
            </a:r>
          </a:p>
          <a:p>
            <a:pPr marL="400050" indent="-400050" defTabSz="525779">
              <a:spcBef>
                <a:spcPts val="3700"/>
              </a:spcBef>
              <a:defRPr sz="3239"/>
            </a:pPr>
            <a:r>
              <a:t>20 faith stories</a:t>
            </a:r>
          </a:p>
          <a:p>
            <a:pPr marL="400050" indent="-400050" defTabSz="525779">
              <a:spcBef>
                <a:spcPts val="3700"/>
              </a:spcBef>
              <a:defRPr sz="3239"/>
            </a:pPr>
            <a:r>
              <a:t>3 semesters of small groups (8 groups)</a:t>
            </a:r>
          </a:p>
          <a:p>
            <a:pPr marL="400050" indent="-400050" defTabSz="525779">
              <a:spcBef>
                <a:spcPts val="3700"/>
              </a:spcBef>
              <a:defRPr sz="3239"/>
            </a:pPr>
            <a:r>
              <a:t>2 intro to Jesus classes</a:t>
            </a:r>
          </a:p>
          <a:p>
            <a:pPr marL="400050" indent="-400050" defTabSz="525779">
              <a:spcBef>
                <a:spcPts val="3700"/>
              </a:spcBef>
              <a:defRPr sz="3239"/>
            </a:pPr>
            <a:r>
              <a:t>Two conversions</a:t>
            </a:r>
          </a:p>
          <a:p>
            <a:pPr marL="400050" indent="-400050" defTabSz="525779">
              <a:spcBef>
                <a:spcPts val="3700"/>
              </a:spcBef>
              <a:defRPr sz="3239"/>
            </a:pPr>
            <a:r>
              <a:t>Two baptisms</a:t>
            </a:r>
          </a:p>
          <a:p>
            <a:pPr marL="400050" indent="-400050" defTabSz="525779">
              <a:spcBef>
                <a:spcPts val="3700"/>
              </a:spcBef>
              <a:defRPr sz="3239"/>
            </a:pPr>
            <a:r>
              <a:t>Westford outreach</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a:spLocks noGrp="1"/>
          </p:cNvSpPr>
          <p:nvPr>
            <p:ph type="title"/>
          </p:nvPr>
        </p:nvSpPr>
        <p:spPr>
          <a:prstGeom prst="rect">
            <a:avLst/>
          </a:prstGeom>
        </p:spPr>
        <p:txBody>
          <a:bodyPr/>
          <a:lstStyle/>
          <a:p>
            <a:r>
              <a:t>More lives to be changed…</a:t>
            </a:r>
          </a:p>
        </p:txBody>
      </p:sp>
      <p:sp>
        <p:nvSpPr>
          <p:cNvPr id="153" name="Shape 153"/>
          <p:cNvSpPr>
            <a:spLocks noGrp="1"/>
          </p:cNvSpPr>
          <p:nvPr>
            <p:ph type="body" idx="1"/>
          </p:nvPr>
        </p:nvSpPr>
        <p:spPr>
          <a:xfrm>
            <a:off x="2035174" y="2609850"/>
            <a:ext cx="10084248" cy="6286500"/>
          </a:xfrm>
          <a:prstGeom prst="rect">
            <a:avLst/>
          </a:prstGeom>
        </p:spPr>
        <p:txBody>
          <a:bodyPr/>
          <a:lstStyle/>
          <a:p>
            <a:r>
              <a:rPr b="1"/>
              <a:t>John 4:35</a:t>
            </a:r>
            <a:r>
              <a:t>  Don't you have a saying, 'It's still four months until harvest'? I tell you, open your eyes and look at the fields! They are ripe for harvest.(NIV</a:t>
            </a:r>
            <a:r>
              <a:rPr baseline="31999"/>
              <a:t>®</a:t>
            </a:r>
            <a:r>
              <a:t>)</a:t>
            </a:r>
          </a:p>
          <a:p>
            <a:r>
              <a:rPr b="1"/>
              <a:t>John 10:16</a:t>
            </a:r>
            <a:r>
              <a:t>  I have other sheep that are not of this sheep pen. I must bring them also. They too will listen to my voice, and there shall be one flock and one shepherd.(NIV</a:t>
            </a:r>
            <a:r>
              <a:rPr baseline="31999"/>
              <a:t>®</a:t>
            </a:r>
            <a:r>
              <a:t>)</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p:cNvSpPr>
          <p:nvPr>
            <p:ph type="title"/>
          </p:nvPr>
        </p:nvSpPr>
        <p:spPr>
          <a:prstGeom prst="rect">
            <a:avLst/>
          </a:prstGeom>
        </p:spPr>
        <p:txBody>
          <a:bodyPr/>
          <a:lstStyle/>
          <a:p>
            <a:r>
              <a:t>To make, mature, and multiply followers of Jesus</a:t>
            </a:r>
          </a:p>
        </p:txBody>
      </p:sp>
      <p:sp>
        <p:nvSpPr>
          <p:cNvPr id="156" name="Shape 156"/>
          <p:cNvSpPr/>
          <p:nvPr/>
        </p:nvSpPr>
        <p:spPr>
          <a:xfrm>
            <a:off x="5601367" y="685800"/>
            <a:ext cx="2878837" cy="1320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b="1"/>
            </a:lvl1pPr>
          </a:lstStyle>
          <a:p>
            <a:r>
              <a:t>Mission</a:t>
            </a:r>
          </a:p>
        </p:txBody>
      </p:sp>
      <p:sp>
        <p:nvSpPr>
          <p:cNvPr id="157" name="Shape 157"/>
          <p:cNvSpPr/>
          <p:nvPr/>
        </p:nvSpPr>
        <p:spPr>
          <a:xfrm>
            <a:off x="4685062" y="2032000"/>
            <a:ext cx="4711447" cy="635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r>
              <a:t>(How we carry out our vision)</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p:cNvSpPr>
          <p:nvPr>
            <p:ph type="title"/>
          </p:nvPr>
        </p:nvSpPr>
        <p:spPr>
          <a:xfrm>
            <a:off x="2192783" y="2273300"/>
            <a:ext cx="9769030" cy="6325543"/>
          </a:xfrm>
          <a:prstGeom prst="rect">
            <a:avLst/>
          </a:prstGeom>
        </p:spPr>
        <p:txBody>
          <a:bodyPr/>
          <a:lstStyle/>
          <a:p>
            <a:pPr defTabSz="332993">
              <a:defRPr sz="4560"/>
            </a:pPr>
            <a:r>
              <a:t>Then Jesus came to them and said, “All authority in heaven and on earth has been given to me. </a:t>
            </a:r>
            <a:r>
              <a:rPr b="1"/>
              <a:t>Therefore go</a:t>
            </a:r>
            <a:r>
              <a:t> and </a:t>
            </a:r>
            <a:r>
              <a:rPr b="1"/>
              <a:t>make disciples</a:t>
            </a:r>
            <a:r>
              <a:t> of all nations, </a:t>
            </a:r>
            <a:r>
              <a:rPr b="1"/>
              <a:t>baptizing them</a:t>
            </a:r>
            <a:r>
              <a:t> in the name of the Father and of the Son and of the Holy Spirit, and </a:t>
            </a:r>
            <a:r>
              <a:rPr b="1"/>
              <a:t>teaching them</a:t>
            </a:r>
            <a:r>
              <a:t> to obey everything I have commanded you. And surely I am with you always, to the very end of the age.” (NIV®)</a:t>
            </a:r>
          </a:p>
        </p:txBody>
      </p:sp>
      <p:sp>
        <p:nvSpPr>
          <p:cNvPr id="160" name="Shape 160"/>
          <p:cNvSpPr/>
          <p:nvPr/>
        </p:nvSpPr>
        <p:spPr>
          <a:xfrm>
            <a:off x="2102296" y="444500"/>
            <a:ext cx="9950004"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lvl1pPr>
              <a:defRPr sz="8000" b="1"/>
            </a:lvl1pPr>
          </a:lstStyle>
          <a:p>
            <a:r>
              <a:t>Matthew 28:18-20</a:t>
            </a: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1D425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TradeGothic LT CondEighteen"/>
        <a:ea typeface="TradeGothic LT CondEighteen"/>
        <a:cs typeface="TradeGothic LT CondEighteen"/>
      </a:majorFont>
      <a:minorFont>
        <a:latin typeface="TradeGothic LT CondEighteen"/>
        <a:ea typeface="TradeGothic LT CondEighteen"/>
        <a:cs typeface="TradeGothic LT CondEighte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TradeGothic LT CondEighteen"/>
        <a:ea typeface="TradeGothic LT CondEighteen"/>
        <a:cs typeface="TradeGothic LT CondEighteen"/>
      </a:majorFont>
      <a:minorFont>
        <a:latin typeface="TradeGothic LT CondEighteen"/>
        <a:ea typeface="TradeGothic LT CondEighteen"/>
        <a:cs typeface="TradeGothic LT CondEighte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1D4250"/>
            </a:solidFill>
            <a:effectLst/>
            <a:uFillTx/>
            <a:latin typeface="+mn-lt"/>
            <a:ea typeface="+mn-ea"/>
            <a:cs typeface="+mn-cs"/>
            <a:sym typeface="TradeGothic LT CondEightee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719</Words>
  <Application>Microsoft Macintosh PowerPoint</Application>
  <PresentationFormat>Custom</PresentationFormat>
  <Paragraphs>84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Helvetica Light</vt:lpstr>
      <vt:lpstr>Helvetica Neue</vt:lpstr>
      <vt:lpstr>TradeGothic LT CondEighteen</vt:lpstr>
      <vt:lpstr>White</vt:lpstr>
      <vt:lpstr>Pastor’s Report Vision, Mission, Values Review</vt:lpstr>
      <vt:lpstr>A gospel-centered church that changes lives through sharing the message of Jesus Christ in word and deed</vt:lpstr>
      <vt:lpstr>What is the gospel?</vt:lpstr>
      <vt:lpstr>What is the gospel?</vt:lpstr>
      <vt:lpstr>How are we becoming a gospel-centered church?</vt:lpstr>
      <vt:lpstr>Is Jesus changing lives?</vt:lpstr>
      <vt:lpstr>More lives to be changed…</vt:lpstr>
      <vt:lpstr>To make, mature, and multiply followers of Jesus</vt:lpstr>
      <vt:lpstr>Then Jesus came to them and said, “All authority in heaven and on earth has been given to me. Therefore go and make disciples of all nations, baptizing them in the name of the Father and of the Son and of the Holy Spirit, and teaching them to obey everything I have commanded you. And surely I am with you always, to the very end of the age.” (NIV®)</vt:lpstr>
      <vt:lpstr>PowerPoint Presentation</vt:lpstr>
      <vt:lpstr>Target Audience</vt:lpstr>
      <vt:lpstr>Make, Mature, Multiply</vt:lpstr>
      <vt:lpstr>Bible Community Discipleship Love Outreach Prayer</vt:lpstr>
      <vt:lpstr>We study, preach, apply, and share God’s Word.  2 Timothy 3:16-17</vt:lpstr>
      <vt:lpstr>We gather together to worship God and welcome new friends.  Acts 2:42-47</vt:lpstr>
      <vt:lpstr>We learn to love and obey Jesus and help others do the same.  Matthew 28:18-20</vt:lpstr>
      <vt:lpstr>We receive and share God’s love and grace because Jesus first loved us.  John 13:34-35</vt:lpstr>
      <vt:lpstr>We serve others and share the gospel.  Jeremiah 29:7, Acts 1:8</vt:lpstr>
      <vt:lpstr>We invite God to work in our lives, church, and town. Romans 8:26</vt:lpstr>
      <vt:lpstr>3 Ways To Pray</vt:lpstr>
      <vt:lpstr>Thank You!</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Pastor’s Report Vision, Mission, Values Review</dc:title>
  <cp:lastModifiedBy>Patricia G Courtemanche</cp:lastModifiedBy>
  <cp:revision>1</cp:revision>
  <dcterms:modified xsi:type="dcterms:W3CDTF">2016-06-16T13:12:22Z</dcterms:modified>
</cp:coreProperties>
</file>