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2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8/29/16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8/29/16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Grace and Forgiveness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Givers and Receivers of GRACE</a:t>
            </a:r>
          </a:p>
          <a:p>
            <a:r>
              <a:rPr lang="en-US" dirty="0" smtClean="0"/>
              <a:t>Genesis 50:15-21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6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 smtClean="0"/>
              <a:t>RECEIVING GRACE &amp; FORGIVENESS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can we </a:t>
            </a:r>
            <a:r>
              <a:rPr lang="en-US" b="1" dirty="0" smtClean="0"/>
              <a:t>RECEIVE</a:t>
            </a:r>
            <a:r>
              <a:rPr lang="en-US" dirty="0" smtClean="0"/>
              <a:t> GRACE &amp; FORGIVENESS as Joseph’s BROTHERs did?</a:t>
            </a:r>
          </a:p>
          <a:p>
            <a:endParaRPr lang="en-US" dirty="0" smtClean="0"/>
          </a:p>
          <a:p>
            <a:r>
              <a:rPr lang="en-US" b="1" cap="all" dirty="0" smtClean="0"/>
              <a:t>GIVING GRACE </a:t>
            </a:r>
            <a:r>
              <a:rPr lang="en-US" b="1" cap="all" dirty="0"/>
              <a:t>&amp; FORGIVENESS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How can we </a:t>
            </a:r>
            <a:r>
              <a:rPr lang="en-US" b="1" dirty="0" smtClean="0"/>
              <a:t>GIVE</a:t>
            </a:r>
            <a:r>
              <a:rPr lang="en-US" dirty="0" smtClean="0"/>
              <a:t> GRACE </a:t>
            </a:r>
            <a:r>
              <a:rPr lang="en-US" dirty="0"/>
              <a:t>&amp; FORGIVENESS </a:t>
            </a:r>
            <a:r>
              <a:rPr lang="en-US" dirty="0" smtClean="0"/>
              <a:t>in the way JOSEPH </a:t>
            </a:r>
            <a:r>
              <a:rPr lang="en-US" dirty="0"/>
              <a:t>did?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and Forgiveness</a:t>
            </a:r>
          </a:p>
        </p:txBody>
      </p:sp>
    </p:spTree>
    <p:extLst>
      <p:ext uri="{BB962C8B-B14F-4D97-AF65-F5344CB8AC3E}">
        <p14:creationId xmlns:p14="http://schemas.microsoft.com/office/powerpoint/2010/main" val="4154146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baseline="30000" dirty="0" smtClean="0"/>
          </a:p>
          <a:p>
            <a:pPr marL="0" indent="0" algn="ctr">
              <a:buNone/>
            </a:pPr>
            <a:r>
              <a:rPr lang="en-US" i="1" dirty="0"/>
              <a:t>“</a:t>
            </a:r>
            <a:r>
              <a:rPr lang="en-US" i="1" baseline="30000" dirty="0"/>
              <a:t>8</a:t>
            </a:r>
            <a:r>
              <a:rPr lang="en-US" i="1" dirty="0"/>
              <a:t> The LORD is compassionate and gracious, slow to anger, abounding in love. </a:t>
            </a:r>
            <a:r>
              <a:rPr lang="en-US" i="1" baseline="30000" dirty="0"/>
              <a:t>9</a:t>
            </a:r>
            <a:r>
              <a:rPr lang="en-US" i="1" dirty="0"/>
              <a:t> He will not always accuse, nor will he harbor his anger forever;</a:t>
            </a:r>
            <a:r>
              <a:rPr lang="en-US" i="1" baseline="30000" dirty="0"/>
              <a:t> 10</a:t>
            </a:r>
            <a:r>
              <a:rPr lang="en-US" i="1" dirty="0"/>
              <a:t> </a:t>
            </a:r>
            <a:r>
              <a:rPr lang="en-US" b="1" i="1" dirty="0"/>
              <a:t>he does not treat us as our sins deserve or repay us according to our iniquities</a:t>
            </a:r>
            <a:r>
              <a:rPr lang="en-US" i="1" dirty="0"/>
              <a:t>. </a:t>
            </a:r>
            <a:r>
              <a:rPr lang="en-US" i="1" baseline="30000" dirty="0"/>
              <a:t>11</a:t>
            </a:r>
            <a:r>
              <a:rPr lang="en-US" i="1" dirty="0"/>
              <a:t> For as high as the heavens are above the earth, so great is his love for those who fear him; </a:t>
            </a:r>
            <a:r>
              <a:rPr lang="en-US" i="1" baseline="30000" dirty="0"/>
              <a:t>12</a:t>
            </a:r>
            <a:r>
              <a:rPr lang="en-US" i="1" dirty="0"/>
              <a:t> </a:t>
            </a:r>
            <a:r>
              <a:rPr lang="en-US" b="1" i="1" dirty="0"/>
              <a:t>as far as the east is from the west, so far has he removed our transgressions from us</a:t>
            </a:r>
            <a:r>
              <a:rPr lang="en-US" i="1" dirty="0"/>
              <a:t>.” </a:t>
            </a:r>
            <a:endParaRPr lang="en-US" i="1" dirty="0" smtClean="0"/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 algn="ctr">
              <a:buNone/>
            </a:pPr>
            <a:r>
              <a:rPr lang="en-US" b="1" i="1" dirty="0" smtClean="0"/>
              <a:t>Psalm 103:8-12</a:t>
            </a:r>
            <a:endParaRPr lang="en-US" dirty="0"/>
          </a:p>
          <a:p>
            <a:pPr marL="0" indent="0" algn="ctr">
              <a:buNone/>
            </a:pP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and Forgiveness</a:t>
            </a:r>
          </a:p>
        </p:txBody>
      </p:sp>
    </p:spTree>
    <p:extLst>
      <p:ext uri="{BB962C8B-B14F-4D97-AF65-F5344CB8AC3E}">
        <p14:creationId xmlns:p14="http://schemas.microsoft.com/office/powerpoint/2010/main" val="2270288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illenbrand_marque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65" b="11565"/>
          <a:stretch>
            <a:fillRect/>
          </a:stretch>
        </p:blipFill>
        <p:spPr>
          <a:xfrm>
            <a:off x="688490" y="2177126"/>
            <a:ext cx="7745505" cy="387781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and Forgiveness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18999" y="6195645"/>
            <a:ext cx="7513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Louie </a:t>
            </a:r>
            <a:r>
              <a:rPr lang="en-US" dirty="0" err="1"/>
              <a:t>Zamperini</a:t>
            </a:r>
            <a:r>
              <a:rPr lang="en-US" dirty="0"/>
              <a:t>: The Power of Forgiveness | </a:t>
            </a:r>
            <a:r>
              <a:rPr lang="en-US" dirty="0" smtClean="0"/>
              <a:t>Guideposts Magazine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41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1043" y="2248347"/>
            <a:ext cx="8462985" cy="3877815"/>
          </a:xfrm>
        </p:spPr>
        <p:txBody>
          <a:bodyPr/>
          <a:lstStyle/>
          <a:p>
            <a:pPr algn="ctr"/>
            <a:r>
              <a:rPr lang="en-US" dirty="0" smtClean="0"/>
              <a:t>We are ALL </a:t>
            </a:r>
            <a:r>
              <a:rPr lang="en-US" dirty="0"/>
              <a:t>sinners </a:t>
            </a:r>
            <a:endParaRPr lang="en-US" dirty="0" smtClean="0"/>
          </a:p>
          <a:p>
            <a:endParaRPr lang="en-US" dirty="0" smtClean="0"/>
          </a:p>
          <a:p>
            <a:pPr lvl="1" algn="ctr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need of </a:t>
            </a:r>
            <a:r>
              <a:rPr lang="en-US" b="1" dirty="0" smtClean="0"/>
              <a:t>receiving </a:t>
            </a:r>
            <a:r>
              <a:rPr lang="en-US" dirty="0" smtClean="0"/>
              <a:t>GRACE </a:t>
            </a:r>
            <a:r>
              <a:rPr lang="en-US" dirty="0" smtClean="0"/>
              <a:t>&amp; FORGIVENESS</a:t>
            </a:r>
            <a:r>
              <a:rPr lang="en-US" dirty="0"/>
              <a:t>, </a:t>
            </a: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 algn="ctr">
              <a:buNone/>
            </a:pPr>
            <a:r>
              <a:rPr lang="en-US" dirty="0" smtClean="0"/>
              <a:t>and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Called </a:t>
            </a:r>
            <a:r>
              <a:rPr lang="en-US" dirty="0"/>
              <a:t>to </a:t>
            </a:r>
            <a:r>
              <a:rPr lang="en-US" b="1" dirty="0" smtClean="0"/>
              <a:t>give </a:t>
            </a:r>
            <a:r>
              <a:rPr lang="en-US" dirty="0" smtClean="0"/>
              <a:t>GRACE </a:t>
            </a:r>
            <a:r>
              <a:rPr lang="en-US" dirty="0" smtClean="0"/>
              <a:t>&amp; FORGIVENESS </a:t>
            </a:r>
            <a:r>
              <a:rPr lang="en-US" dirty="0"/>
              <a:t>to </a:t>
            </a:r>
            <a:r>
              <a:rPr lang="en-US" dirty="0" smtClean="0"/>
              <a:t>other </a:t>
            </a:r>
            <a:r>
              <a:rPr lang="en-US" b="1" dirty="0"/>
              <a:t>sinners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and Forgiveness</a:t>
            </a:r>
          </a:p>
        </p:txBody>
      </p:sp>
    </p:spTree>
    <p:extLst>
      <p:ext uri="{BB962C8B-B14F-4D97-AF65-F5344CB8AC3E}">
        <p14:creationId xmlns:p14="http://schemas.microsoft.com/office/powerpoint/2010/main" val="27164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baseline="30000" dirty="0" smtClean="0"/>
          </a:p>
          <a:p>
            <a:pPr marL="0" indent="0" algn="ctr">
              <a:buNone/>
            </a:pPr>
            <a:r>
              <a:rPr lang="en-US" i="1" dirty="0"/>
              <a:t>“</a:t>
            </a:r>
            <a:r>
              <a:rPr lang="en-US" b="1" i="1" baseline="30000" dirty="0" smtClean="0"/>
              <a:t>20</a:t>
            </a:r>
            <a:r>
              <a:rPr lang="en-US" b="1" i="1" dirty="0"/>
              <a:t> </a:t>
            </a:r>
            <a:r>
              <a:rPr lang="en-US" i="1" dirty="0"/>
              <a:t>Now to him who is able to do </a:t>
            </a:r>
            <a:r>
              <a:rPr lang="en-US" b="1" i="1" dirty="0"/>
              <a:t>immeasurably more than all we ask or imagine</a:t>
            </a:r>
            <a:r>
              <a:rPr lang="en-US" i="1" dirty="0"/>
              <a:t>, according to </a:t>
            </a:r>
            <a:r>
              <a:rPr lang="en-US" b="1" i="1" dirty="0"/>
              <a:t>his power that is at work within us</a:t>
            </a:r>
            <a:r>
              <a:rPr lang="en-US" i="1" dirty="0"/>
              <a:t>, </a:t>
            </a:r>
            <a:r>
              <a:rPr lang="en-US" b="1" i="1" baseline="30000" dirty="0"/>
              <a:t>21</a:t>
            </a:r>
            <a:r>
              <a:rPr lang="en-US" b="1" i="1" dirty="0"/>
              <a:t> </a:t>
            </a:r>
            <a:r>
              <a:rPr lang="en-US" i="1" dirty="0"/>
              <a:t>to him be glory in the church and in Christ Jesus throughout all generations, for ever and ever! Amen</a:t>
            </a:r>
            <a:r>
              <a:rPr lang="en-US" i="1" dirty="0" smtClean="0"/>
              <a:t>. </a:t>
            </a:r>
            <a:r>
              <a:rPr lang="en-US" i="1" dirty="0" smtClean="0"/>
              <a:t>“</a:t>
            </a:r>
            <a:endParaRPr lang="en-US" i="1" dirty="0" smtClean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Ephesians 3:20-21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and Forgiveness</a:t>
            </a:r>
          </a:p>
        </p:txBody>
      </p:sp>
    </p:spTree>
    <p:extLst>
      <p:ext uri="{BB962C8B-B14F-4D97-AF65-F5344CB8AC3E}">
        <p14:creationId xmlns:p14="http://schemas.microsoft.com/office/powerpoint/2010/main" val="580510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2686</TotalTime>
  <Words>99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Hardcover</vt:lpstr>
      <vt:lpstr>Grace and Forgiveness</vt:lpstr>
      <vt:lpstr>Grace and Forgiveness</vt:lpstr>
      <vt:lpstr>Grace and Forgiveness</vt:lpstr>
      <vt:lpstr>Grace and Forgiveness</vt:lpstr>
      <vt:lpstr>Grace and Forgiveness</vt:lpstr>
      <vt:lpstr>Grace and Forgiveness</vt:lpstr>
    </vt:vector>
  </TitlesOfParts>
  <Company>Coughlin Family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and Forgiveness</dc:title>
  <dc:creator>Chris Coughlin</dc:creator>
  <cp:lastModifiedBy>Chris Coughlin</cp:lastModifiedBy>
  <cp:revision>16</cp:revision>
  <dcterms:created xsi:type="dcterms:W3CDTF">2016-08-28T12:07:42Z</dcterms:created>
  <dcterms:modified xsi:type="dcterms:W3CDTF">2016-08-31T01:55:33Z</dcterms:modified>
</cp:coreProperties>
</file>