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71"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F39134D-BCD4-4B30-86A1-DD4C929A36A1}" type="datetimeFigureOut">
              <a:rPr lang="en-US" smtClean="0"/>
              <a:t>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4FAC9D-913D-4C27-B166-220F44C6E261}" type="slidenum">
              <a:rPr lang="en-US" smtClean="0"/>
              <a:t>‹#›</a:t>
            </a:fld>
            <a:endParaRPr lang="en-US"/>
          </a:p>
        </p:txBody>
      </p:sp>
    </p:spTree>
    <p:extLst>
      <p:ext uri="{BB962C8B-B14F-4D97-AF65-F5344CB8AC3E}">
        <p14:creationId xmlns:p14="http://schemas.microsoft.com/office/powerpoint/2010/main" val="497126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39134D-BCD4-4B30-86A1-DD4C929A36A1}" type="datetimeFigureOut">
              <a:rPr lang="en-US" smtClean="0"/>
              <a:t>2/11/2017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4FAC9D-913D-4C27-B166-220F44C6E261}" type="slidenum">
              <a:rPr lang="en-US" smtClean="0"/>
              <a:t>‹#›</a:t>
            </a:fld>
            <a:endParaRPr lang="en-US"/>
          </a:p>
        </p:txBody>
      </p:sp>
    </p:spTree>
    <p:extLst>
      <p:ext uri="{BB962C8B-B14F-4D97-AF65-F5344CB8AC3E}">
        <p14:creationId xmlns:p14="http://schemas.microsoft.com/office/powerpoint/2010/main" val="2987562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39134D-BCD4-4B30-86A1-DD4C929A36A1}" type="datetimeFigureOut">
              <a:rPr lang="en-US" smtClean="0"/>
              <a:t>2/11/2017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4FAC9D-913D-4C27-B166-220F44C6E261}" type="slidenum">
              <a:rPr lang="en-US" smtClean="0"/>
              <a:t>‹#›</a:t>
            </a:fld>
            <a:endParaRPr lang="en-US"/>
          </a:p>
        </p:txBody>
      </p:sp>
    </p:spTree>
    <p:extLst>
      <p:ext uri="{BB962C8B-B14F-4D97-AF65-F5344CB8AC3E}">
        <p14:creationId xmlns:p14="http://schemas.microsoft.com/office/powerpoint/2010/main" val="12960268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39134D-BCD4-4B30-86A1-DD4C929A36A1}" type="datetimeFigureOut">
              <a:rPr lang="en-US" smtClean="0"/>
              <a:t>2/11/2017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4FAC9D-913D-4C27-B166-220F44C6E261}" type="slidenum">
              <a:rPr lang="en-US" smtClean="0"/>
              <a:t>‹#›</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468697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39134D-BCD4-4B30-86A1-DD4C929A36A1}" type="datetimeFigureOut">
              <a:rPr lang="en-US" smtClean="0"/>
              <a:t>2/11/2017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4FAC9D-913D-4C27-B166-220F44C6E261}" type="slidenum">
              <a:rPr lang="en-US" smtClean="0"/>
              <a:t>‹#›</a:t>
            </a:fld>
            <a:endParaRPr lang="en-US"/>
          </a:p>
        </p:txBody>
      </p:sp>
    </p:spTree>
    <p:extLst>
      <p:ext uri="{BB962C8B-B14F-4D97-AF65-F5344CB8AC3E}">
        <p14:creationId xmlns:p14="http://schemas.microsoft.com/office/powerpoint/2010/main" val="23347312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F39134D-BCD4-4B30-86A1-DD4C929A36A1}" type="datetimeFigureOut">
              <a:rPr lang="en-US" smtClean="0"/>
              <a:t>2/11/2017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4FAC9D-913D-4C27-B166-220F44C6E261}" type="slidenum">
              <a:rPr lang="en-US" smtClean="0"/>
              <a:t>‹#›</a:t>
            </a:fld>
            <a:endParaRPr lang="en-US"/>
          </a:p>
        </p:txBody>
      </p:sp>
    </p:spTree>
    <p:extLst>
      <p:ext uri="{BB962C8B-B14F-4D97-AF65-F5344CB8AC3E}">
        <p14:creationId xmlns:p14="http://schemas.microsoft.com/office/powerpoint/2010/main" val="2338767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F39134D-BCD4-4B30-86A1-DD4C929A36A1}" type="datetimeFigureOut">
              <a:rPr lang="en-US" smtClean="0"/>
              <a:t>2/11/2017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4FAC9D-913D-4C27-B166-220F44C6E261}" type="slidenum">
              <a:rPr lang="en-US" smtClean="0"/>
              <a:t>‹#›</a:t>
            </a:fld>
            <a:endParaRPr lang="en-US"/>
          </a:p>
        </p:txBody>
      </p:sp>
    </p:spTree>
    <p:extLst>
      <p:ext uri="{BB962C8B-B14F-4D97-AF65-F5344CB8AC3E}">
        <p14:creationId xmlns:p14="http://schemas.microsoft.com/office/powerpoint/2010/main" val="20105021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39134D-BCD4-4B30-86A1-DD4C929A36A1}" type="datetimeFigureOut">
              <a:rPr lang="en-US" smtClean="0"/>
              <a:t>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4FAC9D-913D-4C27-B166-220F44C6E261}" type="slidenum">
              <a:rPr lang="en-US" smtClean="0"/>
              <a:t>‹#›</a:t>
            </a:fld>
            <a:endParaRPr lang="en-US"/>
          </a:p>
        </p:txBody>
      </p:sp>
    </p:spTree>
    <p:extLst>
      <p:ext uri="{BB962C8B-B14F-4D97-AF65-F5344CB8AC3E}">
        <p14:creationId xmlns:p14="http://schemas.microsoft.com/office/powerpoint/2010/main" val="36186839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39134D-BCD4-4B30-86A1-DD4C929A36A1}" type="datetimeFigureOut">
              <a:rPr lang="en-US" smtClean="0"/>
              <a:t>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4FAC9D-913D-4C27-B166-220F44C6E261}" type="slidenum">
              <a:rPr lang="en-US" smtClean="0"/>
              <a:t>‹#›</a:t>
            </a:fld>
            <a:endParaRPr lang="en-US"/>
          </a:p>
        </p:txBody>
      </p:sp>
    </p:spTree>
    <p:extLst>
      <p:ext uri="{BB962C8B-B14F-4D97-AF65-F5344CB8AC3E}">
        <p14:creationId xmlns:p14="http://schemas.microsoft.com/office/powerpoint/2010/main" val="3955406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39134D-BCD4-4B30-86A1-DD4C929A36A1}" type="datetimeFigureOut">
              <a:rPr lang="en-US" smtClean="0"/>
              <a:t>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4FAC9D-913D-4C27-B166-220F44C6E261}" type="slidenum">
              <a:rPr lang="en-US" smtClean="0"/>
              <a:t>‹#›</a:t>
            </a:fld>
            <a:endParaRPr lang="en-US"/>
          </a:p>
        </p:txBody>
      </p:sp>
    </p:spTree>
    <p:extLst>
      <p:ext uri="{BB962C8B-B14F-4D97-AF65-F5344CB8AC3E}">
        <p14:creationId xmlns:p14="http://schemas.microsoft.com/office/powerpoint/2010/main" val="2086704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39134D-BCD4-4B30-86A1-DD4C929A36A1}" type="datetimeFigureOut">
              <a:rPr lang="en-US" smtClean="0"/>
              <a:t>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4FAC9D-913D-4C27-B166-220F44C6E261}" type="slidenum">
              <a:rPr lang="en-US" smtClean="0"/>
              <a:t>‹#›</a:t>
            </a:fld>
            <a:endParaRPr lang="en-US"/>
          </a:p>
        </p:txBody>
      </p:sp>
    </p:spTree>
    <p:extLst>
      <p:ext uri="{BB962C8B-B14F-4D97-AF65-F5344CB8AC3E}">
        <p14:creationId xmlns:p14="http://schemas.microsoft.com/office/powerpoint/2010/main" val="3719312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F39134D-BCD4-4B30-86A1-DD4C929A36A1}" type="datetimeFigureOut">
              <a:rPr lang="en-US" smtClean="0"/>
              <a:t>2/11/2017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4FAC9D-913D-4C27-B166-220F44C6E261}" type="slidenum">
              <a:rPr lang="en-US" smtClean="0"/>
              <a:t>‹#›</a:t>
            </a:fld>
            <a:endParaRPr lang="en-US"/>
          </a:p>
        </p:txBody>
      </p:sp>
    </p:spTree>
    <p:extLst>
      <p:ext uri="{BB962C8B-B14F-4D97-AF65-F5344CB8AC3E}">
        <p14:creationId xmlns:p14="http://schemas.microsoft.com/office/powerpoint/2010/main" val="3907201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F39134D-BCD4-4B30-86A1-DD4C929A36A1}" type="datetimeFigureOut">
              <a:rPr lang="en-US" smtClean="0"/>
              <a:t>2/11/2017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4FAC9D-913D-4C27-B166-220F44C6E261}" type="slidenum">
              <a:rPr lang="en-US" smtClean="0"/>
              <a:t>‹#›</a:t>
            </a:fld>
            <a:endParaRPr lang="en-US"/>
          </a:p>
        </p:txBody>
      </p:sp>
    </p:spTree>
    <p:extLst>
      <p:ext uri="{BB962C8B-B14F-4D97-AF65-F5344CB8AC3E}">
        <p14:creationId xmlns:p14="http://schemas.microsoft.com/office/powerpoint/2010/main" val="1309641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F39134D-BCD4-4B30-86A1-DD4C929A36A1}" type="datetimeFigureOut">
              <a:rPr lang="en-US" smtClean="0"/>
              <a:t>2/11/2017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4FAC9D-913D-4C27-B166-220F44C6E261}" type="slidenum">
              <a:rPr lang="en-US" smtClean="0"/>
              <a:t>‹#›</a:t>
            </a:fld>
            <a:endParaRPr lang="en-US"/>
          </a:p>
        </p:txBody>
      </p:sp>
    </p:spTree>
    <p:extLst>
      <p:ext uri="{BB962C8B-B14F-4D97-AF65-F5344CB8AC3E}">
        <p14:creationId xmlns:p14="http://schemas.microsoft.com/office/powerpoint/2010/main" val="1338321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3F39134D-BCD4-4B30-86A1-DD4C929A36A1}" type="datetimeFigureOut">
              <a:rPr lang="en-US" smtClean="0"/>
              <a:t>2/11/2017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4FAC9D-913D-4C27-B166-220F44C6E261}" type="slidenum">
              <a:rPr lang="en-US" smtClean="0"/>
              <a:t>‹#›</a:t>
            </a:fld>
            <a:endParaRPr lang="en-US"/>
          </a:p>
        </p:txBody>
      </p:sp>
    </p:spTree>
    <p:extLst>
      <p:ext uri="{BB962C8B-B14F-4D97-AF65-F5344CB8AC3E}">
        <p14:creationId xmlns:p14="http://schemas.microsoft.com/office/powerpoint/2010/main" val="3947329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39134D-BCD4-4B30-86A1-DD4C929A36A1}" type="datetimeFigureOut">
              <a:rPr lang="en-US" smtClean="0"/>
              <a:t>2/11/2017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4FAC9D-913D-4C27-B166-220F44C6E261}" type="slidenum">
              <a:rPr lang="en-US" smtClean="0"/>
              <a:t>‹#›</a:t>
            </a:fld>
            <a:endParaRPr lang="en-US"/>
          </a:p>
        </p:txBody>
      </p:sp>
    </p:spTree>
    <p:extLst>
      <p:ext uri="{BB962C8B-B14F-4D97-AF65-F5344CB8AC3E}">
        <p14:creationId xmlns:p14="http://schemas.microsoft.com/office/powerpoint/2010/main" val="3851984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39134D-BCD4-4B30-86A1-DD4C929A36A1}" type="datetimeFigureOut">
              <a:rPr lang="en-US" smtClean="0"/>
              <a:t>2/11/2017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4FAC9D-913D-4C27-B166-220F44C6E261}" type="slidenum">
              <a:rPr lang="en-US" smtClean="0"/>
              <a:t>‹#›</a:t>
            </a:fld>
            <a:endParaRPr lang="en-US"/>
          </a:p>
        </p:txBody>
      </p:sp>
    </p:spTree>
    <p:extLst>
      <p:ext uri="{BB962C8B-B14F-4D97-AF65-F5344CB8AC3E}">
        <p14:creationId xmlns:p14="http://schemas.microsoft.com/office/powerpoint/2010/main" val="1093711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3F39134D-BCD4-4B30-86A1-DD4C929A36A1}" type="datetimeFigureOut">
              <a:rPr lang="en-US" smtClean="0"/>
              <a:t>2/11/2017</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F44FAC9D-913D-4C27-B166-220F44C6E261}" type="slidenum">
              <a:rPr lang="en-US" smtClean="0"/>
              <a:t>‹#›</a:t>
            </a:fld>
            <a:endParaRPr lang="en-US"/>
          </a:p>
        </p:txBody>
      </p:sp>
    </p:spTree>
    <p:extLst>
      <p:ext uri="{BB962C8B-B14F-4D97-AF65-F5344CB8AC3E}">
        <p14:creationId xmlns:p14="http://schemas.microsoft.com/office/powerpoint/2010/main" val="509189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SBL BibLit" panose="02000000000000000000" pitchFamily="2" charset="-79"/>
                <a:ea typeface="SBL BibLit" panose="02000000000000000000" pitchFamily="2" charset="-79"/>
                <a:cs typeface="SBL BibLit" panose="02000000000000000000" pitchFamily="2" charset="-79"/>
              </a:rPr>
              <a:t>Singing at the Sea</a:t>
            </a:r>
            <a:endParaRPr lang="en-US" dirty="0">
              <a:latin typeface="SBL BibLit" panose="02000000000000000000" pitchFamily="2" charset="-79"/>
              <a:ea typeface="SBL BibLit" panose="02000000000000000000" pitchFamily="2" charset="-79"/>
              <a:cs typeface="SBL BibLit" panose="02000000000000000000" pitchFamily="2" charset="-79"/>
            </a:endParaRPr>
          </a:p>
        </p:txBody>
      </p:sp>
      <p:sp>
        <p:nvSpPr>
          <p:cNvPr id="3" name="Subtitle 2"/>
          <p:cNvSpPr>
            <a:spLocks noGrp="1"/>
          </p:cNvSpPr>
          <p:nvPr>
            <p:ph type="subTitle" idx="1"/>
          </p:nvPr>
        </p:nvSpPr>
        <p:spPr/>
        <p:txBody>
          <a:bodyPr/>
          <a:lstStyle/>
          <a:p>
            <a:r>
              <a:rPr lang="en-US" cap="none" dirty="0" smtClean="0">
                <a:latin typeface="SBL BibLit" panose="02000000000000000000" pitchFamily="2" charset="-79"/>
                <a:ea typeface="SBL BibLit" panose="02000000000000000000" pitchFamily="2" charset="-79"/>
                <a:cs typeface="SBL BibLit" panose="02000000000000000000" pitchFamily="2" charset="-79"/>
              </a:rPr>
              <a:t>Joining Israel’s Song of Salvation and Hope</a:t>
            </a:r>
          </a:p>
          <a:p>
            <a:r>
              <a:rPr lang="en-US" cap="none" dirty="0" smtClean="0">
                <a:latin typeface="SBL BibLit" panose="02000000000000000000" pitchFamily="2" charset="-79"/>
                <a:ea typeface="SBL BibLit" panose="02000000000000000000" pitchFamily="2" charset="-79"/>
                <a:cs typeface="SBL BibLit" panose="02000000000000000000" pitchFamily="2" charset="-79"/>
              </a:rPr>
              <a:t>Exodus 15:1–18</a:t>
            </a:r>
            <a:endParaRPr lang="en-US" cap="none" dirty="0">
              <a:latin typeface="SBL BibLit" panose="02000000000000000000" pitchFamily="2" charset="-79"/>
              <a:ea typeface="SBL BibLit" panose="02000000000000000000" pitchFamily="2" charset="-79"/>
              <a:cs typeface="SBL BibLit" panose="02000000000000000000" pitchFamily="2" charset="-79"/>
            </a:endParaRPr>
          </a:p>
        </p:txBody>
      </p:sp>
    </p:spTree>
    <p:extLst>
      <p:ext uri="{BB962C8B-B14F-4D97-AF65-F5344CB8AC3E}">
        <p14:creationId xmlns:p14="http://schemas.microsoft.com/office/powerpoint/2010/main" val="15629733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none" dirty="0" smtClean="0">
                <a:latin typeface="SBL BibLit" panose="02000000000000000000" pitchFamily="2" charset="-79"/>
                <a:ea typeface="SBL BibLit" panose="02000000000000000000" pitchFamily="2" charset="-79"/>
                <a:cs typeface="SBL BibLit" panose="02000000000000000000" pitchFamily="2" charset="-79"/>
              </a:rPr>
              <a:t>Singing about the </a:t>
            </a:r>
            <a:r>
              <a:rPr lang="en-US" b="1" i="1" cap="none" dirty="0" smtClean="0">
                <a:latin typeface="SBL BibLit" panose="02000000000000000000" pitchFamily="2" charset="-79"/>
                <a:ea typeface="SBL BibLit" panose="02000000000000000000" pitchFamily="2" charset="-79"/>
                <a:cs typeface="SBL BibLit" panose="02000000000000000000" pitchFamily="2" charset="-79"/>
              </a:rPr>
              <a:t>God</a:t>
            </a:r>
            <a:r>
              <a:rPr lang="en-US" b="1" cap="none" dirty="0" smtClean="0">
                <a:latin typeface="SBL BibLit" panose="02000000000000000000" pitchFamily="2" charset="-79"/>
                <a:ea typeface="SBL BibLit" panose="02000000000000000000" pitchFamily="2" charset="-79"/>
                <a:cs typeface="SBL BibLit" panose="02000000000000000000" pitchFamily="2" charset="-79"/>
              </a:rPr>
              <a:t> of the Exodus </a:t>
            </a:r>
            <a:br>
              <a:rPr lang="en-US" b="1" cap="none" dirty="0" smtClean="0">
                <a:latin typeface="SBL BibLit" panose="02000000000000000000" pitchFamily="2" charset="-79"/>
                <a:ea typeface="SBL BibLit" panose="02000000000000000000" pitchFamily="2" charset="-79"/>
                <a:cs typeface="SBL BibLit" panose="02000000000000000000" pitchFamily="2" charset="-79"/>
              </a:rPr>
            </a:br>
            <a:r>
              <a:rPr lang="en-US" b="1" cap="none" dirty="0" smtClean="0">
                <a:latin typeface="SBL BibLit" panose="02000000000000000000" pitchFamily="2" charset="-79"/>
                <a:ea typeface="SBL BibLit" panose="02000000000000000000" pitchFamily="2" charset="-79"/>
                <a:cs typeface="SBL BibLit" panose="02000000000000000000" pitchFamily="2" charset="-79"/>
              </a:rPr>
              <a:t>(vv. 1–12)</a:t>
            </a:r>
            <a:endParaRPr lang="en-US" b="1" cap="none" dirty="0">
              <a:latin typeface="SBL BibLit" panose="02000000000000000000" pitchFamily="2" charset="-79"/>
              <a:ea typeface="SBL BibLit" panose="02000000000000000000" pitchFamily="2" charset="-79"/>
              <a:cs typeface="SBL BibLit" panose="02000000000000000000" pitchFamily="2" charset="-79"/>
            </a:endParaRPr>
          </a:p>
        </p:txBody>
      </p:sp>
      <p:sp>
        <p:nvSpPr>
          <p:cNvPr id="4" name="Content Placeholder 3"/>
          <p:cNvSpPr>
            <a:spLocks noGrp="1"/>
          </p:cNvSpPr>
          <p:nvPr>
            <p:ph sz="quarter" idx="13"/>
          </p:nvPr>
        </p:nvSpPr>
        <p:spPr/>
        <p:txBody>
          <a:bodyPr>
            <a:normAutofit lnSpcReduction="10000"/>
          </a:bodyPr>
          <a:lstStyle/>
          <a:p>
            <a:r>
              <a:rPr lang="en-US" sz="3600" cap="none" dirty="0" smtClean="0">
                <a:latin typeface="SBL BibLit" panose="02000000000000000000" pitchFamily="2" charset="-79"/>
                <a:ea typeface="SBL BibLit" panose="02000000000000000000" pitchFamily="2" charset="-79"/>
                <a:cs typeface="SBL BibLit" panose="02000000000000000000" pitchFamily="2" charset="-79"/>
              </a:rPr>
              <a:t>The LORD is a warrior who </a:t>
            </a:r>
            <a:r>
              <a:rPr lang="en-US" sz="3600" i="1" cap="none" dirty="0" smtClean="0">
                <a:latin typeface="SBL BibLit" panose="02000000000000000000" pitchFamily="2" charset="-79"/>
                <a:ea typeface="SBL BibLit" panose="02000000000000000000" pitchFamily="2" charset="-79"/>
                <a:cs typeface="SBL BibLit" panose="02000000000000000000" pitchFamily="2" charset="-79"/>
              </a:rPr>
              <a:t>delivers </a:t>
            </a:r>
            <a:r>
              <a:rPr lang="en-US" sz="3600" cap="none" dirty="0" smtClean="0">
                <a:latin typeface="SBL BibLit" panose="02000000000000000000" pitchFamily="2" charset="-79"/>
                <a:ea typeface="SBL BibLit" panose="02000000000000000000" pitchFamily="2" charset="-79"/>
                <a:cs typeface="SBL BibLit" panose="02000000000000000000" pitchFamily="2" charset="-79"/>
              </a:rPr>
              <a:t>his people…</a:t>
            </a:r>
          </a:p>
          <a:p>
            <a:pPr lvl="1"/>
            <a:r>
              <a:rPr lang="en-US" sz="3200" cap="none" dirty="0" smtClean="0">
                <a:latin typeface="SBL BibLit" panose="02000000000000000000" pitchFamily="2" charset="-79"/>
                <a:ea typeface="SBL BibLit" panose="02000000000000000000" pitchFamily="2" charset="-79"/>
                <a:cs typeface="SBL BibLit" panose="02000000000000000000" pitchFamily="2" charset="-79"/>
              </a:rPr>
              <a:t>So let us </a:t>
            </a:r>
            <a:r>
              <a:rPr lang="en-US" sz="3200" i="1" cap="none" dirty="0">
                <a:latin typeface="SBL BibLit" panose="02000000000000000000" pitchFamily="2" charset="-79"/>
                <a:ea typeface="SBL BibLit" panose="02000000000000000000" pitchFamily="2" charset="-79"/>
                <a:cs typeface="SBL BibLit" panose="02000000000000000000" pitchFamily="2" charset="-79"/>
              </a:rPr>
              <a:t>t</a:t>
            </a:r>
            <a:r>
              <a:rPr lang="en-US" sz="3200" i="1" cap="none" dirty="0" smtClean="0">
                <a:latin typeface="SBL BibLit" panose="02000000000000000000" pitchFamily="2" charset="-79"/>
                <a:ea typeface="SBL BibLit" panose="02000000000000000000" pitchFamily="2" charset="-79"/>
                <a:cs typeface="SBL BibLit" panose="02000000000000000000" pitchFamily="2" charset="-79"/>
              </a:rPr>
              <a:t>rust</a:t>
            </a:r>
            <a:r>
              <a:rPr lang="en-US" sz="3200" cap="none" dirty="0" smtClean="0">
                <a:latin typeface="SBL BibLit" panose="02000000000000000000" pitchFamily="2" charset="-79"/>
                <a:ea typeface="SBL BibLit" panose="02000000000000000000" pitchFamily="2" charset="-79"/>
                <a:cs typeface="SBL BibLit" panose="02000000000000000000" pitchFamily="2" charset="-79"/>
              </a:rPr>
              <a:t> in him.</a:t>
            </a:r>
          </a:p>
          <a:p>
            <a:pPr marL="457200" lvl="1" indent="0">
              <a:buNone/>
            </a:pPr>
            <a:endParaRPr lang="en-US" sz="3200" cap="none" dirty="0">
              <a:latin typeface="SBL BibLit" panose="02000000000000000000" pitchFamily="2" charset="-79"/>
              <a:ea typeface="SBL BibLit" panose="02000000000000000000" pitchFamily="2" charset="-79"/>
              <a:cs typeface="SBL BibLit" panose="02000000000000000000" pitchFamily="2" charset="-79"/>
            </a:endParaRPr>
          </a:p>
          <a:p>
            <a:r>
              <a:rPr lang="en-US" sz="3600" cap="none" dirty="0" smtClean="0">
                <a:latin typeface="SBL BibLit" panose="02000000000000000000" pitchFamily="2" charset="-79"/>
                <a:ea typeface="SBL BibLit" panose="02000000000000000000" pitchFamily="2" charset="-79"/>
                <a:cs typeface="SBL BibLit" panose="02000000000000000000" pitchFamily="2" charset="-79"/>
              </a:rPr>
              <a:t>The LORD is a warrior who </a:t>
            </a:r>
            <a:r>
              <a:rPr lang="en-US" sz="3600" i="1" cap="none" dirty="0">
                <a:latin typeface="SBL BibLit" panose="02000000000000000000" pitchFamily="2" charset="-79"/>
                <a:ea typeface="SBL BibLit" panose="02000000000000000000" pitchFamily="2" charset="-79"/>
                <a:cs typeface="SBL BibLit" panose="02000000000000000000" pitchFamily="2" charset="-79"/>
              </a:rPr>
              <a:t>d</a:t>
            </a:r>
            <a:r>
              <a:rPr lang="en-US" sz="3600" i="1" cap="none" dirty="0" smtClean="0">
                <a:latin typeface="SBL BibLit" panose="02000000000000000000" pitchFamily="2" charset="-79"/>
                <a:ea typeface="SBL BibLit" panose="02000000000000000000" pitchFamily="2" charset="-79"/>
                <a:cs typeface="SBL BibLit" panose="02000000000000000000" pitchFamily="2" charset="-79"/>
              </a:rPr>
              <a:t>estroys </a:t>
            </a:r>
            <a:r>
              <a:rPr lang="en-US" sz="3600" cap="none" dirty="0" smtClean="0">
                <a:latin typeface="SBL BibLit" panose="02000000000000000000" pitchFamily="2" charset="-79"/>
                <a:ea typeface="SBL BibLit" panose="02000000000000000000" pitchFamily="2" charset="-79"/>
                <a:cs typeface="SBL BibLit" panose="02000000000000000000" pitchFamily="2" charset="-79"/>
              </a:rPr>
              <a:t>his enemies…</a:t>
            </a:r>
          </a:p>
          <a:p>
            <a:pPr lvl="1"/>
            <a:r>
              <a:rPr lang="en-US" sz="3200" cap="none" dirty="0" smtClean="0">
                <a:latin typeface="SBL BibLit" panose="02000000000000000000" pitchFamily="2" charset="-79"/>
                <a:ea typeface="SBL BibLit" panose="02000000000000000000" pitchFamily="2" charset="-79"/>
                <a:cs typeface="SBL BibLit" panose="02000000000000000000" pitchFamily="2" charset="-79"/>
              </a:rPr>
              <a:t>So let us </a:t>
            </a:r>
            <a:r>
              <a:rPr lang="en-US" sz="3200" i="1" cap="none" dirty="0">
                <a:latin typeface="SBL BibLit" panose="02000000000000000000" pitchFamily="2" charset="-79"/>
                <a:ea typeface="SBL BibLit" panose="02000000000000000000" pitchFamily="2" charset="-79"/>
                <a:cs typeface="SBL BibLit" panose="02000000000000000000" pitchFamily="2" charset="-79"/>
              </a:rPr>
              <a:t>t</a:t>
            </a:r>
            <a:r>
              <a:rPr lang="en-US" sz="3200" i="1" cap="none" dirty="0" smtClean="0">
                <a:latin typeface="SBL BibLit" panose="02000000000000000000" pitchFamily="2" charset="-79"/>
                <a:ea typeface="SBL BibLit" panose="02000000000000000000" pitchFamily="2" charset="-79"/>
                <a:cs typeface="SBL BibLit" panose="02000000000000000000" pitchFamily="2" charset="-79"/>
              </a:rPr>
              <a:t>remble </a:t>
            </a:r>
            <a:r>
              <a:rPr lang="en-US" sz="3200" cap="none" dirty="0" smtClean="0">
                <a:latin typeface="SBL BibLit" panose="02000000000000000000" pitchFamily="2" charset="-79"/>
                <a:ea typeface="SBL BibLit" panose="02000000000000000000" pitchFamily="2" charset="-79"/>
                <a:cs typeface="SBL BibLit" panose="02000000000000000000" pitchFamily="2" charset="-79"/>
              </a:rPr>
              <a:t>before him.</a:t>
            </a:r>
          </a:p>
        </p:txBody>
      </p:sp>
    </p:spTree>
    <p:extLst>
      <p:ext uri="{BB962C8B-B14F-4D97-AF65-F5344CB8AC3E}">
        <p14:creationId xmlns:p14="http://schemas.microsoft.com/office/powerpoint/2010/main" val="27503128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none" dirty="0" smtClean="0">
                <a:latin typeface="SBL BibLit" panose="02000000000000000000" pitchFamily="2" charset="-79"/>
                <a:ea typeface="SBL BibLit" panose="02000000000000000000" pitchFamily="2" charset="-79"/>
                <a:cs typeface="SBL BibLit" panose="02000000000000000000" pitchFamily="2" charset="-79"/>
              </a:rPr>
              <a:t>Singing about the </a:t>
            </a:r>
            <a:r>
              <a:rPr lang="en-US" b="1" i="1" cap="none" dirty="0" smtClean="0">
                <a:latin typeface="SBL BibLit" panose="02000000000000000000" pitchFamily="2" charset="-79"/>
                <a:ea typeface="SBL BibLit" panose="02000000000000000000" pitchFamily="2" charset="-79"/>
                <a:cs typeface="SBL BibLit" panose="02000000000000000000" pitchFamily="2" charset="-79"/>
              </a:rPr>
              <a:t>Goal</a:t>
            </a:r>
            <a:r>
              <a:rPr lang="en-US" b="1" cap="none" dirty="0" smtClean="0">
                <a:latin typeface="SBL BibLit" panose="02000000000000000000" pitchFamily="2" charset="-79"/>
                <a:ea typeface="SBL BibLit" panose="02000000000000000000" pitchFamily="2" charset="-79"/>
                <a:cs typeface="SBL BibLit" panose="02000000000000000000" pitchFamily="2" charset="-79"/>
              </a:rPr>
              <a:t> of the Exodus </a:t>
            </a:r>
            <a:br>
              <a:rPr lang="en-US" b="1" cap="none" dirty="0" smtClean="0">
                <a:latin typeface="SBL BibLit" panose="02000000000000000000" pitchFamily="2" charset="-79"/>
                <a:ea typeface="SBL BibLit" panose="02000000000000000000" pitchFamily="2" charset="-79"/>
                <a:cs typeface="SBL BibLit" panose="02000000000000000000" pitchFamily="2" charset="-79"/>
              </a:rPr>
            </a:br>
            <a:r>
              <a:rPr lang="en-US" b="1" cap="none" dirty="0" smtClean="0">
                <a:latin typeface="SBL BibLit" panose="02000000000000000000" pitchFamily="2" charset="-79"/>
                <a:ea typeface="SBL BibLit" panose="02000000000000000000" pitchFamily="2" charset="-79"/>
                <a:cs typeface="SBL BibLit" panose="02000000000000000000" pitchFamily="2" charset="-79"/>
              </a:rPr>
              <a:t>(vv. 13–18)</a:t>
            </a:r>
            <a:endParaRPr lang="en-US" b="1" cap="none" dirty="0">
              <a:latin typeface="SBL BibLit" panose="02000000000000000000" pitchFamily="2" charset="-79"/>
              <a:ea typeface="SBL BibLit" panose="02000000000000000000" pitchFamily="2" charset="-79"/>
              <a:cs typeface="SBL BibLit" panose="02000000000000000000" pitchFamily="2" charset="-79"/>
            </a:endParaRPr>
          </a:p>
        </p:txBody>
      </p:sp>
      <p:sp>
        <p:nvSpPr>
          <p:cNvPr id="4" name="Content Placeholder 3"/>
          <p:cNvSpPr>
            <a:spLocks noGrp="1"/>
          </p:cNvSpPr>
          <p:nvPr>
            <p:ph sz="quarter" idx="13"/>
          </p:nvPr>
        </p:nvSpPr>
        <p:spPr/>
        <p:txBody>
          <a:bodyPr/>
          <a:lstStyle/>
          <a:p>
            <a:endParaRPr lang="en-US" dirty="0" smtClean="0"/>
          </a:p>
        </p:txBody>
      </p:sp>
    </p:spTree>
    <p:extLst>
      <p:ext uri="{BB962C8B-B14F-4D97-AF65-F5344CB8AC3E}">
        <p14:creationId xmlns:p14="http://schemas.microsoft.com/office/powerpoint/2010/main" val="3561235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none" dirty="0" smtClean="0">
                <a:latin typeface="SBL BibLit" panose="02000000000000000000" pitchFamily="2" charset="-79"/>
                <a:ea typeface="SBL BibLit" panose="02000000000000000000" pitchFamily="2" charset="-79"/>
                <a:cs typeface="SBL BibLit" panose="02000000000000000000" pitchFamily="2" charset="-79"/>
              </a:rPr>
              <a:t>Singing about the </a:t>
            </a:r>
            <a:r>
              <a:rPr lang="en-US" b="1" i="1" cap="none" dirty="0" smtClean="0">
                <a:latin typeface="SBL BibLit" panose="02000000000000000000" pitchFamily="2" charset="-79"/>
                <a:ea typeface="SBL BibLit" panose="02000000000000000000" pitchFamily="2" charset="-79"/>
                <a:cs typeface="SBL BibLit" panose="02000000000000000000" pitchFamily="2" charset="-79"/>
              </a:rPr>
              <a:t>Goal</a:t>
            </a:r>
            <a:r>
              <a:rPr lang="en-US" b="1" cap="none" dirty="0" smtClean="0">
                <a:latin typeface="SBL BibLit" panose="02000000000000000000" pitchFamily="2" charset="-79"/>
                <a:ea typeface="SBL BibLit" panose="02000000000000000000" pitchFamily="2" charset="-79"/>
                <a:cs typeface="SBL BibLit" panose="02000000000000000000" pitchFamily="2" charset="-79"/>
              </a:rPr>
              <a:t> of the Exodus </a:t>
            </a:r>
            <a:br>
              <a:rPr lang="en-US" b="1" cap="none" dirty="0" smtClean="0">
                <a:latin typeface="SBL BibLit" panose="02000000000000000000" pitchFamily="2" charset="-79"/>
                <a:ea typeface="SBL BibLit" panose="02000000000000000000" pitchFamily="2" charset="-79"/>
                <a:cs typeface="SBL BibLit" panose="02000000000000000000" pitchFamily="2" charset="-79"/>
              </a:rPr>
            </a:br>
            <a:r>
              <a:rPr lang="en-US" b="1" cap="none" dirty="0" smtClean="0">
                <a:latin typeface="SBL BibLit" panose="02000000000000000000" pitchFamily="2" charset="-79"/>
                <a:ea typeface="SBL BibLit" panose="02000000000000000000" pitchFamily="2" charset="-79"/>
                <a:cs typeface="SBL BibLit" panose="02000000000000000000" pitchFamily="2" charset="-79"/>
              </a:rPr>
              <a:t>(vv. 13–18)</a:t>
            </a:r>
            <a:endParaRPr lang="en-US" b="1" cap="none" dirty="0">
              <a:latin typeface="SBL BibLit" panose="02000000000000000000" pitchFamily="2" charset="-79"/>
              <a:ea typeface="SBL BibLit" panose="02000000000000000000" pitchFamily="2" charset="-79"/>
              <a:cs typeface="SBL BibLit" panose="02000000000000000000" pitchFamily="2" charset="-79"/>
            </a:endParaRPr>
          </a:p>
        </p:txBody>
      </p:sp>
      <p:sp>
        <p:nvSpPr>
          <p:cNvPr id="4" name="Content Placeholder 3"/>
          <p:cNvSpPr>
            <a:spLocks noGrp="1"/>
          </p:cNvSpPr>
          <p:nvPr>
            <p:ph sz="quarter" idx="13"/>
          </p:nvPr>
        </p:nvSpPr>
        <p:spPr/>
        <p:txBody>
          <a:bodyPr>
            <a:normAutofit/>
          </a:bodyPr>
          <a:lstStyle/>
          <a:p>
            <a:r>
              <a:rPr lang="en-US" sz="3600" cap="none" dirty="0" smtClean="0">
                <a:latin typeface="SBL BibLit" panose="02000000000000000000" pitchFamily="2" charset="-79"/>
                <a:ea typeface="SBL BibLit" panose="02000000000000000000" pitchFamily="2" charset="-79"/>
                <a:cs typeface="SBL BibLit" panose="02000000000000000000" pitchFamily="2" charset="-79"/>
              </a:rPr>
              <a:t>The LORD redeems his people so that he might </a:t>
            </a:r>
            <a:r>
              <a:rPr lang="en-US" sz="3600" i="1" cap="none" dirty="0" smtClean="0">
                <a:latin typeface="SBL BibLit" panose="02000000000000000000" pitchFamily="2" charset="-79"/>
                <a:ea typeface="SBL BibLit" panose="02000000000000000000" pitchFamily="2" charset="-79"/>
                <a:cs typeface="SBL BibLit" panose="02000000000000000000" pitchFamily="2" charset="-79"/>
              </a:rPr>
              <a:t>dwell </a:t>
            </a:r>
            <a:r>
              <a:rPr lang="en-US" sz="3600" cap="none" dirty="0" smtClean="0">
                <a:latin typeface="SBL BibLit" panose="02000000000000000000" pitchFamily="2" charset="-79"/>
                <a:ea typeface="SBL BibLit" panose="02000000000000000000" pitchFamily="2" charset="-79"/>
                <a:cs typeface="SBL BibLit" panose="02000000000000000000" pitchFamily="2" charset="-79"/>
              </a:rPr>
              <a:t>with them…</a:t>
            </a:r>
          </a:p>
        </p:txBody>
      </p:sp>
    </p:spTree>
    <p:extLst>
      <p:ext uri="{BB962C8B-B14F-4D97-AF65-F5344CB8AC3E}">
        <p14:creationId xmlns:p14="http://schemas.microsoft.com/office/powerpoint/2010/main" val="19782984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none" dirty="0" smtClean="0">
                <a:latin typeface="SBL BibLit" panose="02000000000000000000" pitchFamily="2" charset="-79"/>
                <a:ea typeface="SBL BibLit" panose="02000000000000000000" pitchFamily="2" charset="-79"/>
                <a:cs typeface="SBL BibLit" panose="02000000000000000000" pitchFamily="2" charset="-79"/>
              </a:rPr>
              <a:t>Revelation 21:1–3</a:t>
            </a:r>
            <a:endParaRPr lang="en-US" b="1" cap="none" dirty="0">
              <a:latin typeface="SBL BibLit" panose="02000000000000000000" pitchFamily="2" charset="-79"/>
              <a:ea typeface="SBL BibLit" panose="02000000000000000000" pitchFamily="2" charset="-79"/>
              <a:cs typeface="SBL BibLit" panose="02000000000000000000" pitchFamily="2" charset="-79"/>
            </a:endParaRPr>
          </a:p>
        </p:txBody>
      </p:sp>
      <p:sp>
        <p:nvSpPr>
          <p:cNvPr id="3" name="Content Placeholder 2"/>
          <p:cNvSpPr>
            <a:spLocks noGrp="1"/>
          </p:cNvSpPr>
          <p:nvPr>
            <p:ph sz="quarter" idx="13"/>
          </p:nvPr>
        </p:nvSpPr>
        <p:spPr>
          <a:xfrm>
            <a:off x="913774" y="1957589"/>
            <a:ext cx="10363826" cy="4900411"/>
          </a:xfrm>
        </p:spPr>
        <p:txBody>
          <a:bodyPr>
            <a:normAutofit fontScale="92500" lnSpcReduction="10000"/>
          </a:bodyPr>
          <a:lstStyle/>
          <a:p>
            <a:pPr marL="0" indent="0">
              <a:buNone/>
            </a:pPr>
            <a:r>
              <a:rPr lang="en-US" sz="3200" cap="none" baseline="30000" dirty="0">
                <a:latin typeface="SBL BibLit" panose="02000000000000000000" pitchFamily="2" charset="-79"/>
                <a:ea typeface="SBL BibLit" panose="02000000000000000000" pitchFamily="2" charset="-79"/>
                <a:cs typeface="SBL BibLit" panose="02000000000000000000" pitchFamily="2" charset="-79"/>
              </a:rPr>
              <a:t>1 </a:t>
            </a:r>
            <a:r>
              <a:rPr lang="en-US" sz="3200" cap="none" dirty="0">
                <a:latin typeface="SBL BibLit" panose="02000000000000000000" pitchFamily="2" charset="-79"/>
                <a:ea typeface="SBL BibLit" panose="02000000000000000000" pitchFamily="2" charset="-79"/>
                <a:cs typeface="SBL BibLit" panose="02000000000000000000" pitchFamily="2" charset="-79"/>
              </a:rPr>
              <a:t>Then I saw “a new heaven and a new earth,” for the first heaven and the first earth had passed away, and there was no longer any sea.  </a:t>
            </a:r>
            <a:r>
              <a:rPr lang="en-US" sz="3200" b="1" cap="none" dirty="0">
                <a:latin typeface="SBL BibLit" panose="02000000000000000000" pitchFamily="2" charset="-79"/>
                <a:ea typeface="SBL BibLit" panose="02000000000000000000" pitchFamily="2" charset="-79"/>
                <a:cs typeface="SBL BibLit" panose="02000000000000000000" pitchFamily="2" charset="-79"/>
              </a:rPr>
              <a:t>2</a:t>
            </a:r>
            <a:r>
              <a:rPr lang="en-US" sz="3200" cap="none" dirty="0">
                <a:latin typeface="SBL BibLit" panose="02000000000000000000" pitchFamily="2" charset="-79"/>
                <a:ea typeface="SBL BibLit" panose="02000000000000000000" pitchFamily="2" charset="-79"/>
                <a:cs typeface="SBL BibLit" panose="02000000000000000000" pitchFamily="2" charset="-79"/>
              </a:rPr>
              <a:t> I saw the Holy City, the new Jerusalem, coming down out of heaven from God, prepared as a bride beautifully dressed for her husband.  </a:t>
            </a:r>
            <a:r>
              <a:rPr lang="en-US" sz="3200" b="1" cap="none" dirty="0">
                <a:latin typeface="SBL BibLit" panose="02000000000000000000" pitchFamily="2" charset="-79"/>
                <a:ea typeface="SBL BibLit" panose="02000000000000000000" pitchFamily="2" charset="-79"/>
                <a:cs typeface="SBL BibLit" panose="02000000000000000000" pitchFamily="2" charset="-79"/>
              </a:rPr>
              <a:t>3</a:t>
            </a:r>
            <a:r>
              <a:rPr lang="en-US" sz="3200" cap="none" dirty="0">
                <a:latin typeface="SBL BibLit" panose="02000000000000000000" pitchFamily="2" charset="-79"/>
                <a:ea typeface="SBL BibLit" panose="02000000000000000000" pitchFamily="2" charset="-79"/>
                <a:cs typeface="SBL BibLit" panose="02000000000000000000" pitchFamily="2" charset="-79"/>
              </a:rPr>
              <a:t> And I heard a loud voice from the throne saying, “Look! God’s dwelling place is now among the people, and he will dwell with them. They will be his people, and God himself will be with them and be their God.</a:t>
            </a:r>
          </a:p>
          <a:p>
            <a:pPr marL="0" indent="0">
              <a:buNone/>
            </a:pPr>
            <a:endParaRPr lang="en-US" dirty="0"/>
          </a:p>
        </p:txBody>
      </p:sp>
    </p:spTree>
    <p:extLst>
      <p:ext uri="{BB962C8B-B14F-4D97-AF65-F5344CB8AC3E}">
        <p14:creationId xmlns:p14="http://schemas.microsoft.com/office/powerpoint/2010/main" val="30652239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none" dirty="0" smtClean="0">
                <a:latin typeface="SBL BibLit" panose="02000000000000000000" pitchFamily="2" charset="-79"/>
                <a:ea typeface="SBL BibLit" panose="02000000000000000000" pitchFamily="2" charset="-79"/>
                <a:cs typeface="SBL BibLit" panose="02000000000000000000" pitchFamily="2" charset="-79"/>
              </a:rPr>
              <a:t>Singing about the </a:t>
            </a:r>
            <a:r>
              <a:rPr lang="en-US" b="1" i="1" cap="none" dirty="0" smtClean="0">
                <a:latin typeface="SBL BibLit" panose="02000000000000000000" pitchFamily="2" charset="-79"/>
                <a:ea typeface="SBL BibLit" panose="02000000000000000000" pitchFamily="2" charset="-79"/>
                <a:cs typeface="SBL BibLit" panose="02000000000000000000" pitchFamily="2" charset="-79"/>
              </a:rPr>
              <a:t>Goal</a:t>
            </a:r>
            <a:r>
              <a:rPr lang="en-US" b="1" cap="none" dirty="0" smtClean="0">
                <a:latin typeface="SBL BibLit" panose="02000000000000000000" pitchFamily="2" charset="-79"/>
                <a:ea typeface="SBL BibLit" panose="02000000000000000000" pitchFamily="2" charset="-79"/>
                <a:cs typeface="SBL BibLit" panose="02000000000000000000" pitchFamily="2" charset="-79"/>
              </a:rPr>
              <a:t> of the Exodus </a:t>
            </a:r>
            <a:br>
              <a:rPr lang="en-US" b="1" cap="none" dirty="0" smtClean="0">
                <a:latin typeface="SBL BibLit" panose="02000000000000000000" pitchFamily="2" charset="-79"/>
                <a:ea typeface="SBL BibLit" panose="02000000000000000000" pitchFamily="2" charset="-79"/>
                <a:cs typeface="SBL BibLit" panose="02000000000000000000" pitchFamily="2" charset="-79"/>
              </a:rPr>
            </a:br>
            <a:r>
              <a:rPr lang="en-US" b="1" cap="none" dirty="0" smtClean="0">
                <a:latin typeface="SBL BibLit" panose="02000000000000000000" pitchFamily="2" charset="-79"/>
                <a:ea typeface="SBL BibLit" panose="02000000000000000000" pitchFamily="2" charset="-79"/>
                <a:cs typeface="SBL BibLit" panose="02000000000000000000" pitchFamily="2" charset="-79"/>
              </a:rPr>
              <a:t>(vv. 13–18)</a:t>
            </a:r>
            <a:endParaRPr lang="en-US" b="1" cap="none" dirty="0">
              <a:latin typeface="SBL BibLit" panose="02000000000000000000" pitchFamily="2" charset="-79"/>
              <a:ea typeface="SBL BibLit" panose="02000000000000000000" pitchFamily="2" charset="-79"/>
              <a:cs typeface="SBL BibLit" panose="02000000000000000000" pitchFamily="2" charset="-79"/>
            </a:endParaRPr>
          </a:p>
        </p:txBody>
      </p:sp>
      <p:sp>
        <p:nvSpPr>
          <p:cNvPr id="4" name="Content Placeholder 3"/>
          <p:cNvSpPr>
            <a:spLocks noGrp="1"/>
          </p:cNvSpPr>
          <p:nvPr>
            <p:ph sz="quarter" idx="13"/>
          </p:nvPr>
        </p:nvSpPr>
        <p:spPr/>
        <p:txBody>
          <a:bodyPr>
            <a:normAutofit/>
          </a:bodyPr>
          <a:lstStyle/>
          <a:p>
            <a:r>
              <a:rPr lang="en-US" sz="3600" cap="none" dirty="0" smtClean="0">
                <a:latin typeface="SBL BibLit" panose="02000000000000000000" pitchFamily="2" charset="-79"/>
                <a:ea typeface="SBL BibLit" panose="02000000000000000000" pitchFamily="2" charset="-79"/>
                <a:cs typeface="SBL BibLit" panose="02000000000000000000" pitchFamily="2" charset="-79"/>
              </a:rPr>
              <a:t>The LORD redeems his people so that he might </a:t>
            </a:r>
            <a:r>
              <a:rPr lang="en-US" sz="3600" i="1" cap="none" dirty="0" smtClean="0">
                <a:latin typeface="SBL BibLit" panose="02000000000000000000" pitchFamily="2" charset="-79"/>
                <a:ea typeface="SBL BibLit" panose="02000000000000000000" pitchFamily="2" charset="-79"/>
                <a:cs typeface="SBL BibLit" panose="02000000000000000000" pitchFamily="2" charset="-79"/>
              </a:rPr>
              <a:t>dwell</a:t>
            </a:r>
            <a:r>
              <a:rPr lang="en-US" sz="3600" cap="none" dirty="0" smtClean="0">
                <a:latin typeface="SBL BibLit" panose="02000000000000000000" pitchFamily="2" charset="-79"/>
                <a:ea typeface="SBL BibLit" panose="02000000000000000000" pitchFamily="2" charset="-79"/>
                <a:cs typeface="SBL BibLit" panose="02000000000000000000" pitchFamily="2" charset="-79"/>
              </a:rPr>
              <a:t> with them…</a:t>
            </a:r>
          </a:p>
          <a:p>
            <a:pPr lvl="1"/>
            <a:r>
              <a:rPr lang="en-US" sz="3200" cap="none" dirty="0" smtClean="0">
                <a:latin typeface="SBL BibLit" panose="02000000000000000000" pitchFamily="2" charset="-79"/>
                <a:ea typeface="SBL BibLit" panose="02000000000000000000" pitchFamily="2" charset="-79"/>
                <a:cs typeface="SBL BibLit" panose="02000000000000000000" pitchFamily="2" charset="-79"/>
              </a:rPr>
              <a:t>So let us </a:t>
            </a:r>
            <a:r>
              <a:rPr lang="en-US" sz="3200" i="1" cap="none" dirty="0" smtClean="0">
                <a:latin typeface="SBL BibLit" panose="02000000000000000000" pitchFamily="2" charset="-79"/>
                <a:ea typeface="SBL BibLit" panose="02000000000000000000" pitchFamily="2" charset="-79"/>
                <a:cs typeface="SBL BibLit" panose="02000000000000000000" pitchFamily="2" charset="-79"/>
              </a:rPr>
              <a:t>long </a:t>
            </a:r>
            <a:r>
              <a:rPr lang="en-US" sz="3200" cap="none" dirty="0" smtClean="0">
                <a:latin typeface="SBL BibLit" panose="02000000000000000000" pitchFamily="2" charset="-79"/>
                <a:ea typeface="SBL BibLit" panose="02000000000000000000" pitchFamily="2" charset="-79"/>
                <a:cs typeface="SBL BibLit" panose="02000000000000000000" pitchFamily="2" charset="-79"/>
              </a:rPr>
              <a:t>to be with him.</a:t>
            </a:r>
          </a:p>
        </p:txBody>
      </p:sp>
    </p:spTree>
    <p:extLst>
      <p:ext uri="{BB962C8B-B14F-4D97-AF65-F5344CB8AC3E}">
        <p14:creationId xmlns:p14="http://schemas.microsoft.com/office/powerpoint/2010/main" val="37412565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39440"/>
            <a:ext cx="10364451" cy="1596177"/>
          </a:xfrm>
        </p:spPr>
        <p:txBody>
          <a:bodyPr/>
          <a:lstStyle/>
          <a:p>
            <a:r>
              <a:rPr lang="en-US" b="1" cap="none" dirty="0" smtClean="0">
                <a:latin typeface="SBL BibLit" panose="02000000000000000000" pitchFamily="2" charset="-79"/>
                <a:ea typeface="SBL BibLit" panose="02000000000000000000" pitchFamily="2" charset="-79"/>
                <a:cs typeface="SBL BibLit" panose="02000000000000000000" pitchFamily="2" charset="-79"/>
              </a:rPr>
              <a:t>Jeremiah 23:5–7</a:t>
            </a:r>
            <a:endParaRPr lang="en-US" b="1" cap="none" dirty="0">
              <a:latin typeface="SBL BibLit" panose="02000000000000000000" pitchFamily="2" charset="-79"/>
              <a:ea typeface="SBL BibLit" panose="02000000000000000000" pitchFamily="2" charset="-79"/>
              <a:cs typeface="SBL BibLit" panose="02000000000000000000" pitchFamily="2" charset="-79"/>
            </a:endParaRPr>
          </a:p>
        </p:txBody>
      </p:sp>
      <p:sp>
        <p:nvSpPr>
          <p:cNvPr id="3" name="Content Placeholder 2"/>
          <p:cNvSpPr>
            <a:spLocks noGrp="1"/>
          </p:cNvSpPr>
          <p:nvPr>
            <p:ph sz="quarter" idx="13"/>
          </p:nvPr>
        </p:nvSpPr>
        <p:spPr>
          <a:xfrm>
            <a:off x="913774" y="1210615"/>
            <a:ext cx="10363826" cy="5357610"/>
          </a:xfrm>
        </p:spPr>
        <p:txBody>
          <a:bodyPr>
            <a:noAutofit/>
          </a:bodyPr>
          <a:lstStyle/>
          <a:p>
            <a:pPr marL="0" indent="0">
              <a:spcBef>
                <a:spcPts val="0"/>
              </a:spcBef>
              <a:buNone/>
            </a:pPr>
            <a:r>
              <a:rPr lang="en-US" sz="2400" cap="none" dirty="0">
                <a:latin typeface="SBL BibLit" panose="02000000000000000000" pitchFamily="2" charset="-79"/>
                <a:ea typeface="SBL BibLit" panose="02000000000000000000" pitchFamily="2" charset="-79"/>
                <a:cs typeface="SBL BibLit" panose="02000000000000000000" pitchFamily="2" charset="-79"/>
              </a:rPr>
              <a:t>5    “The days are coming,” declares the LORD,</a:t>
            </a:r>
          </a:p>
          <a:p>
            <a:pPr marL="0" indent="0">
              <a:spcBef>
                <a:spcPts val="0"/>
              </a:spcBef>
              <a:buNone/>
            </a:pPr>
            <a:r>
              <a:rPr lang="en-US" sz="2400" cap="none" dirty="0">
                <a:latin typeface="SBL BibLit" panose="02000000000000000000" pitchFamily="2" charset="-79"/>
                <a:ea typeface="SBL BibLit" panose="02000000000000000000" pitchFamily="2" charset="-79"/>
                <a:cs typeface="SBL BibLit" panose="02000000000000000000" pitchFamily="2" charset="-79"/>
              </a:rPr>
              <a:t>		“when I will raise up for David a righteous Branch,</a:t>
            </a:r>
          </a:p>
          <a:p>
            <a:pPr marL="0" indent="0">
              <a:spcBef>
                <a:spcPts val="0"/>
              </a:spcBef>
              <a:buNone/>
            </a:pPr>
            <a:r>
              <a:rPr lang="en-US" sz="2400" cap="none" dirty="0">
                <a:latin typeface="SBL BibLit" panose="02000000000000000000" pitchFamily="2" charset="-79"/>
                <a:ea typeface="SBL BibLit" panose="02000000000000000000" pitchFamily="2" charset="-79"/>
                <a:cs typeface="SBL BibLit" panose="02000000000000000000" pitchFamily="2" charset="-79"/>
              </a:rPr>
              <a:t>	a King who will reign wisely </a:t>
            </a:r>
          </a:p>
          <a:p>
            <a:pPr marL="0" indent="0">
              <a:spcBef>
                <a:spcPts val="0"/>
              </a:spcBef>
              <a:buNone/>
            </a:pPr>
            <a:r>
              <a:rPr lang="en-US" sz="2400" cap="none" dirty="0">
                <a:latin typeface="SBL BibLit" panose="02000000000000000000" pitchFamily="2" charset="-79"/>
                <a:ea typeface="SBL BibLit" panose="02000000000000000000" pitchFamily="2" charset="-79"/>
                <a:cs typeface="SBL BibLit" panose="02000000000000000000" pitchFamily="2" charset="-79"/>
              </a:rPr>
              <a:t>		and do what is just and right in the land. </a:t>
            </a:r>
          </a:p>
          <a:p>
            <a:pPr marL="0" indent="0">
              <a:spcBef>
                <a:spcPts val="0"/>
              </a:spcBef>
              <a:buNone/>
            </a:pPr>
            <a:r>
              <a:rPr lang="en-US" sz="2400" cap="none" dirty="0">
                <a:latin typeface="SBL BibLit" panose="02000000000000000000" pitchFamily="2" charset="-79"/>
                <a:ea typeface="SBL BibLit" panose="02000000000000000000" pitchFamily="2" charset="-79"/>
                <a:cs typeface="SBL BibLit" panose="02000000000000000000" pitchFamily="2" charset="-79"/>
              </a:rPr>
              <a:t>6 	In his days Judah will be saved </a:t>
            </a:r>
          </a:p>
          <a:p>
            <a:pPr marL="0" indent="0">
              <a:spcBef>
                <a:spcPts val="0"/>
              </a:spcBef>
              <a:buNone/>
            </a:pPr>
            <a:r>
              <a:rPr lang="en-US" sz="2400" cap="none" dirty="0">
                <a:latin typeface="SBL BibLit" panose="02000000000000000000" pitchFamily="2" charset="-79"/>
                <a:ea typeface="SBL BibLit" panose="02000000000000000000" pitchFamily="2" charset="-79"/>
                <a:cs typeface="SBL BibLit" panose="02000000000000000000" pitchFamily="2" charset="-79"/>
              </a:rPr>
              <a:t>		and Israel will live in safety.</a:t>
            </a:r>
          </a:p>
          <a:p>
            <a:pPr marL="0" indent="0">
              <a:spcBef>
                <a:spcPts val="0"/>
              </a:spcBef>
              <a:buNone/>
            </a:pPr>
            <a:r>
              <a:rPr lang="en-US" sz="2400" cap="none" dirty="0">
                <a:latin typeface="SBL BibLit" panose="02000000000000000000" pitchFamily="2" charset="-79"/>
                <a:ea typeface="SBL BibLit" panose="02000000000000000000" pitchFamily="2" charset="-79"/>
                <a:cs typeface="SBL BibLit" panose="02000000000000000000" pitchFamily="2" charset="-79"/>
              </a:rPr>
              <a:t>	This is the name by which he will be called:</a:t>
            </a:r>
          </a:p>
          <a:p>
            <a:pPr marL="0" indent="0">
              <a:spcBef>
                <a:spcPts val="0"/>
              </a:spcBef>
              <a:buNone/>
            </a:pPr>
            <a:r>
              <a:rPr lang="en-US" sz="2400" cap="none" dirty="0">
                <a:latin typeface="SBL BibLit" panose="02000000000000000000" pitchFamily="2" charset="-79"/>
                <a:ea typeface="SBL BibLit" panose="02000000000000000000" pitchFamily="2" charset="-79"/>
                <a:cs typeface="SBL BibLit" panose="02000000000000000000" pitchFamily="2" charset="-79"/>
              </a:rPr>
              <a:t>		The LORD Our Righteous Savior.”</a:t>
            </a:r>
          </a:p>
          <a:p>
            <a:pPr marL="0" indent="0">
              <a:spcBef>
                <a:spcPts val="0"/>
              </a:spcBef>
              <a:buNone/>
            </a:pPr>
            <a:endParaRPr lang="en-US" sz="2400" cap="none" dirty="0">
              <a:latin typeface="SBL BibLit" panose="02000000000000000000" pitchFamily="2" charset="-79"/>
              <a:ea typeface="SBL BibLit" panose="02000000000000000000" pitchFamily="2" charset="-79"/>
              <a:cs typeface="SBL BibLit" panose="02000000000000000000" pitchFamily="2" charset="-79"/>
            </a:endParaRPr>
          </a:p>
          <a:p>
            <a:pPr marL="0" indent="0">
              <a:spcBef>
                <a:spcPts val="0"/>
              </a:spcBef>
              <a:buNone/>
            </a:pPr>
            <a:r>
              <a:rPr lang="en-US" sz="2400" cap="none" dirty="0">
                <a:latin typeface="SBL BibLit" panose="02000000000000000000" pitchFamily="2" charset="-79"/>
                <a:ea typeface="SBL BibLit" panose="02000000000000000000" pitchFamily="2" charset="-79"/>
                <a:cs typeface="SBL BibLit" panose="02000000000000000000" pitchFamily="2" charset="-79"/>
              </a:rPr>
              <a:t>7    “So then, the days are coming,” declares the LORD, “when people will no longer say, ‘As surely as the LORD lives, who brought the Israelites up out of Egypt…’”</a:t>
            </a:r>
          </a:p>
          <a:p>
            <a:pPr marL="0" indent="0">
              <a:spcBef>
                <a:spcPts val="0"/>
              </a:spcBef>
              <a:buNone/>
            </a:pPr>
            <a:endParaRPr lang="en-US" sz="2400" dirty="0"/>
          </a:p>
        </p:txBody>
      </p:sp>
    </p:spTree>
    <p:extLst>
      <p:ext uri="{BB962C8B-B14F-4D97-AF65-F5344CB8AC3E}">
        <p14:creationId xmlns:p14="http://schemas.microsoft.com/office/powerpoint/2010/main" val="38309111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4" y="5203772"/>
            <a:ext cx="10364432" cy="811610"/>
          </a:xfrm>
        </p:spPr>
        <p:txBody>
          <a:bodyPr>
            <a:normAutofit/>
          </a:bodyPr>
          <a:lstStyle/>
          <a:p>
            <a:r>
              <a:rPr lang="en-US" cap="none" dirty="0" smtClean="0">
                <a:latin typeface="SBL BibLit" panose="02000000000000000000" pitchFamily="2" charset="-79"/>
                <a:ea typeface="SBL BibLit" panose="02000000000000000000" pitchFamily="2" charset="-79"/>
                <a:cs typeface="SBL BibLit" panose="02000000000000000000" pitchFamily="2" charset="-79"/>
              </a:rPr>
              <a:t>Griffon Vulture Flute from </a:t>
            </a:r>
            <a:r>
              <a:rPr lang="en-US" cap="none" dirty="0" err="1" smtClean="0">
                <a:latin typeface="SBL BibLit" panose="02000000000000000000" pitchFamily="2" charset="-79"/>
                <a:ea typeface="SBL BibLit" panose="02000000000000000000" pitchFamily="2" charset="-79"/>
                <a:cs typeface="SBL BibLit" panose="02000000000000000000" pitchFamily="2" charset="-79"/>
              </a:rPr>
              <a:t>Hohle</a:t>
            </a:r>
            <a:r>
              <a:rPr lang="en-US" cap="none" dirty="0" smtClean="0">
                <a:latin typeface="SBL BibLit" panose="02000000000000000000" pitchFamily="2" charset="-79"/>
                <a:ea typeface="SBL BibLit" panose="02000000000000000000" pitchFamily="2" charset="-79"/>
                <a:cs typeface="SBL BibLit" panose="02000000000000000000" pitchFamily="2" charset="-79"/>
              </a:rPr>
              <a:t> </a:t>
            </a:r>
            <a:r>
              <a:rPr lang="en-US" cap="none" dirty="0" err="1" smtClean="0">
                <a:latin typeface="SBL BibLit" panose="02000000000000000000" pitchFamily="2" charset="-79"/>
                <a:ea typeface="SBL BibLit" panose="02000000000000000000" pitchFamily="2" charset="-79"/>
                <a:cs typeface="SBL BibLit" panose="02000000000000000000" pitchFamily="2" charset="-79"/>
              </a:rPr>
              <a:t>Fels</a:t>
            </a:r>
            <a:r>
              <a:rPr lang="en-US" cap="none" dirty="0" smtClean="0">
                <a:latin typeface="SBL BibLit" panose="02000000000000000000" pitchFamily="2" charset="-79"/>
                <a:ea typeface="SBL BibLit" panose="02000000000000000000" pitchFamily="2" charset="-79"/>
                <a:cs typeface="SBL BibLit" panose="02000000000000000000" pitchFamily="2" charset="-79"/>
              </a:rPr>
              <a:t> Cave</a:t>
            </a:r>
            <a:endParaRPr lang="en-US" cap="none" dirty="0">
              <a:latin typeface="SBL BibLit" panose="02000000000000000000" pitchFamily="2" charset="-79"/>
              <a:ea typeface="SBL BibLit" panose="02000000000000000000" pitchFamily="2" charset="-79"/>
              <a:cs typeface="SBL BibLit" panose="02000000000000000000" pitchFamily="2" charset="-79"/>
            </a:endParaRPr>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t="20250" b="20250"/>
          <a:stretch>
            <a:fillRect/>
          </a:stretch>
        </p:blipFill>
        <p:spPr>
          <a:xfrm>
            <a:off x="656704" y="917203"/>
            <a:ext cx="11051137" cy="3616161"/>
          </a:xfrm>
        </p:spPr>
      </p:pic>
      <p:sp>
        <p:nvSpPr>
          <p:cNvPr id="4" name="Text Placeholder 3"/>
          <p:cNvSpPr>
            <a:spLocks noGrp="1"/>
          </p:cNvSpPr>
          <p:nvPr>
            <p:ph type="body" sz="half" idx="2"/>
          </p:nvPr>
        </p:nvSpPr>
        <p:spPr>
          <a:xfrm>
            <a:off x="913774" y="5997368"/>
            <a:ext cx="10364452" cy="682472"/>
          </a:xfrm>
        </p:spPr>
        <p:txBody>
          <a:bodyPr/>
          <a:lstStyle/>
          <a:p>
            <a:r>
              <a:rPr lang="en-US" cap="none" dirty="0" smtClean="0">
                <a:latin typeface="SBL BibLit" panose="02000000000000000000" pitchFamily="2" charset="-79"/>
                <a:ea typeface="SBL BibLit" panose="02000000000000000000" pitchFamily="2" charset="-79"/>
                <a:cs typeface="SBL BibLit" panose="02000000000000000000" pitchFamily="2" charset="-79"/>
              </a:rPr>
              <a:t>Photo from John Noble Wilford, “Flutes Offer Clues to Stone-Age Music,” </a:t>
            </a:r>
            <a:r>
              <a:rPr lang="en-US" i="1" cap="none" dirty="0" smtClean="0">
                <a:latin typeface="SBL BibLit" panose="02000000000000000000" pitchFamily="2" charset="-79"/>
                <a:ea typeface="SBL BibLit" panose="02000000000000000000" pitchFamily="2" charset="-79"/>
                <a:cs typeface="SBL BibLit" panose="02000000000000000000" pitchFamily="2" charset="-79"/>
              </a:rPr>
              <a:t>The New York Times, </a:t>
            </a:r>
            <a:r>
              <a:rPr lang="en-US" cap="none" dirty="0" smtClean="0">
                <a:latin typeface="SBL BibLit" panose="02000000000000000000" pitchFamily="2" charset="-79"/>
                <a:ea typeface="SBL BibLit" panose="02000000000000000000" pitchFamily="2" charset="-79"/>
                <a:cs typeface="SBL BibLit" panose="02000000000000000000" pitchFamily="2" charset="-79"/>
              </a:rPr>
              <a:t>24 June 2009. Accessed 10 February 2017.</a:t>
            </a:r>
            <a:endParaRPr lang="en-US" cap="none" dirty="0">
              <a:latin typeface="SBL BibLit" panose="02000000000000000000" pitchFamily="2" charset="-79"/>
              <a:ea typeface="SBL BibLit" panose="02000000000000000000" pitchFamily="2" charset="-79"/>
              <a:cs typeface="SBL BibLit" panose="02000000000000000000" pitchFamily="2" charset="-79"/>
            </a:endParaRPr>
          </a:p>
        </p:txBody>
      </p:sp>
    </p:spTree>
    <p:extLst>
      <p:ext uri="{BB962C8B-B14F-4D97-AF65-F5344CB8AC3E}">
        <p14:creationId xmlns:p14="http://schemas.microsoft.com/office/powerpoint/2010/main" val="1011592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none" dirty="0" smtClean="0">
                <a:latin typeface="SBL BibLit" panose="02000000000000000000" pitchFamily="2" charset="-79"/>
                <a:ea typeface="SBL BibLit" panose="02000000000000000000" pitchFamily="2" charset="-79"/>
                <a:cs typeface="SBL BibLit" panose="02000000000000000000" pitchFamily="2" charset="-79"/>
              </a:rPr>
              <a:t>Singing about the </a:t>
            </a:r>
            <a:r>
              <a:rPr lang="en-US" b="1" i="1" cap="none" dirty="0" smtClean="0">
                <a:latin typeface="SBL BibLit" panose="02000000000000000000" pitchFamily="2" charset="-79"/>
                <a:ea typeface="SBL BibLit" panose="02000000000000000000" pitchFamily="2" charset="-79"/>
                <a:cs typeface="SBL BibLit" panose="02000000000000000000" pitchFamily="2" charset="-79"/>
              </a:rPr>
              <a:t>God</a:t>
            </a:r>
            <a:r>
              <a:rPr lang="en-US" b="1" cap="none" dirty="0" smtClean="0">
                <a:latin typeface="SBL BibLit" panose="02000000000000000000" pitchFamily="2" charset="-79"/>
                <a:ea typeface="SBL BibLit" panose="02000000000000000000" pitchFamily="2" charset="-79"/>
                <a:cs typeface="SBL BibLit" panose="02000000000000000000" pitchFamily="2" charset="-79"/>
              </a:rPr>
              <a:t> of the Exodus </a:t>
            </a:r>
            <a:br>
              <a:rPr lang="en-US" b="1" cap="none" dirty="0" smtClean="0">
                <a:latin typeface="SBL BibLit" panose="02000000000000000000" pitchFamily="2" charset="-79"/>
                <a:ea typeface="SBL BibLit" panose="02000000000000000000" pitchFamily="2" charset="-79"/>
                <a:cs typeface="SBL BibLit" panose="02000000000000000000" pitchFamily="2" charset="-79"/>
              </a:rPr>
            </a:br>
            <a:r>
              <a:rPr lang="en-US" b="1" cap="none" dirty="0" smtClean="0">
                <a:latin typeface="SBL BibLit" panose="02000000000000000000" pitchFamily="2" charset="-79"/>
                <a:ea typeface="SBL BibLit" panose="02000000000000000000" pitchFamily="2" charset="-79"/>
                <a:cs typeface="SBL BibLit" panose="02000000000000000000" pitchFamily="2" charset="-79"/>
              </a:rPr>
              <a:t>(vv. 1–12)</a:t>
            </a:r>
            <a:endParaRPr lang="en-US" b="1" cap="none" dirty="0">
              <a:latin typeface="SBL BibLit" panose="02000000000000000000" pitchFamily="2" charset="-79"/>
              <a:ea typeface="SBL BibLit" panose="02000000000000000000" pitchFamily="2" charset="-79"/>
              <a:cs typeface="SBL BibLit" panose="02000000000000000000" pitchFamily="2" charset="-79"/>
            </a:endParaRPr>
          </a:p>
        </p:txBody>
      </p:sp>
      <p:sp>
        <p:nvSpPr>
          <p:cNvPr id="4" name="Content Placeholder 3"/>
          <p:cNvSpPr>
            <a:spLocks noGrp="1"/>
          </p:cNvSpPr>
          <p:nvPr>
            <p:ph sz="quarter" idx="13"/>
          </p:nvPr>
        </p:nvSpPr>
        <p:spPr/>
        <p:txBody>
          <a:bodyPr/>
          <a:lstStyle/>
          <a:p>
            <a:endParaRPr lang="en-US"/>
          </a:p>
        </p:txBody>
      </p:sp>
    </p:spTree>
    <p:extLst>
      <p:ext uri="{BB962C8B-B14F-4D97-AF65-F5344CB8AC3E}">
        <p14:creationId xmlns:p14="http://schemas.microsoft.com/office/powerpoint/2010/main" val="29221702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none" dirty="0" smtClean="0">
                <a:latin typeface="SBL BibLit" panose="02000000000000000000" pitchFamily="2" charset="-79"/>
                <a:ea typeface="SBL BibLit" panose="02000000000000000000" pitchFamily="2" charset="-79"/>
                <a:cs typeface="SBL BibLit" panose="02000000000000000000" pitchFamily="2" charset="-79"/>
              </a:rPr>
              <a:t>Singing about the </a:t>
            </a:r>
            <a:r>
              <a:rPr lang="en-US" b="1" i="1" cap="none" dirty="0" smtClean="0">
                <a:latin typeface="SBL BibLit" panose="02000000000000000000" pitchFamily="2" charset="-79"/>
                <a:ea typeface="SBL BibLit" panose="02000000000000000000" pitchFamily="2" charset="-79"/>
                <a:cs typeface="SBL BibLit" panose="02000000000000000000" pitchFamily="2" charset="-79"/>
              </a:rPr>
              <a:t>God</a:t>
            </a:r>
            <a:r>
              <a:rPr lang="en-US" b="1" cap="none" dirty="0" smtClean="0">
                <a:latin typeface="SBL BibLit" panose="02000000000000000000" pitchFamily="2" charset="-79"/>
                <a:ea typeface="SBL BibLit" panose="02000000000000000000" pitchFamily="2" charset="-79"/>
                <a:cs typeface="SBL BibLit" panose="02000000000000000000" pitchFamily="2" charset="-79"/>
              </a:rPr>
              <a:t> of the Exodus </a:t>
            </a:r>
            <a:br>
              <a:rPr lang="en-US" b="1" cap="none" dirty="0" smtClean="0">
                <a:latin typeface="SBL BibLit" panose="02000000000000000000" pitchFamily="2" charset="-79"/>
                <a:ea typeface="SBL BibLit" panose="02000000000000000000" pitchFamily="2" charset="-79"/>
                <a:cs typeface="SBL BibLit" panose="02000000000000000000" pitchFamily="2" charset="-79"/>
              </a:rPr>
            </a:br>
            <a:r>
              <a:rPr lang="en-US" b="1" cap="none" dirty="0" smtClean="0">
                <a:latin typeface="SBL BibLit" panose="02000000000000000000" pitchFamily="2" charset="-79"/>
                <a:ea typeface="SBL BibLit" panose="02000000000000000000" pitchFamily="2" charset="-79"/>
                <a:cs typeface="SBL BibLit" panose="02000000000000000000" pitchFamily="2" charset="-79"/>
              </a:rPr>
              <a:t>(vv. 1–12)</a:t>
            </a:r>
            <a:endParaRPr lang="en-US" b="1" cap="none" dirty="0">
              <a:latin typeface="SBL BibLit" panose="02000000000000000000" pitchFamily="2" charset="-79"/>
              <a:ea typeface="SBL BibLit" panose="02000000000000000000" pitchFamily="2" charset="-79"/>
              <a:cs typeface="SBL BibLit" panose="02000000000000000000" pitchFamily="2" charset="-79"/>
            </a:endParaRPr>
          </a:p>
        </p:txBody>
      </p:sp>
      <p:sp>
        <p:nvSpPr>
          <p:cNvPr id="4" name="Content Placeholder 3"/>
          <p:cNvSpPr>
            <a:spLocks noGrp="1"/>
          </p:cNvSpPr>
          <p:nvPr>
            <p:ph sz="quarter" idx="13"/>
          </p:nvPr>
        </p:nvSpPr>
        <p:spPr/>
        <p:txBody>
          <a:bodyPr>
            <a:normAutofit/>
          </a:bodyPr>
          <a:lstStyle/>
          <a:p>
            <a:r>
              <a:rPr lang="en-US" sz="3600" cap="none" dirty="0" smtClean="0">
                <a:latin typeface="SBL BibLit" panose="02000000000000000000" pitchFamily="2" charset="-79"/>
                <a:ea typeface="SBL BibLit" panose="02000000000000000000" pitchFamily="2" charset="-79"/>
                <a:cs typeface="SBL BibLit" panose="02000000000000000000" pitchFamily="2" charset="-79"/>
              </a:rPr>
              <a:t>The LORD is a warrior who </a:t>
            </a:r>
            <a:r>
              <a:rPr lang="en-US" sz="3600" i="1" cap="none" dirty="0" smtClean="0">
                <a:latin typeface="SBL BibLit" panose="02000000000000000000" pitchFamily="2" charset="-79"/>
                <a:ea typeface="SBL BibLit" panose="02000000000000000000" pitchFamily="2" charset="-79"/>
                <a:cs typeface="SBL BibLit" panose="02000000000000000000" pitchFamily="2" charset="-79"/>
              </a:rPr>
              <a:t>delivers </a:t>
            </a:r>
            <a:r>
              <a:rPr lang="en-US" sz="3600" cap="none" dirty="0" smtClean="0">
                <a:latin typeface="SBL BibLit" panose="02000000000000000000" pitchFamily="2" charset="-79"/>
                <a:ea typeface="SBL BibLit" panose="02000000000000000000" pitchFamily="2" charset="-79"/>
                <a:cs typeface="SBL BibLit" panose="02000000000000000000" pitchFamily="2" charset="-79"/>
              </a:rPr>
              <a:t>his people…</a:t>
            </a:r>
          </a:p>
        </p:txBody>
      </p:sp>
    </p:spTree>
    <p:extLst>
      <p:ext uri="{BB962C8B-B14F-4D97-AF65-F5344CB8AC3E}">
        <p14:creationId xmlns:p14="http://schemas.microsoft.com/office/powerpoint/2010/main" val="7201599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none" dirty="0" smtClean="0">
                <a:latin typeface="SBL BibLit" panose="02000000000000000000" pitchFamily="2" charset="-79"/>
                <a:ea typeface="SBL BibLit" panose="02000000000000000000" pitchFamily="2" charset="-79"/>
                <a:cs typeface="SBL BibLit" panose="02000000000000000000" pitchFamily="2" charset="-79"/>
              </a:rPr>
              <a:t>Singing about the </a:t>
            </a:r>
            <a:r>
              <a:rPr lang="en-US" b="1" i="1" cap="none" dirty="0" smtClean="0">
                <a:latin typeface="SBL BibLit" panose="02000000000000000000" pitchFamily="2" charset="-79"/>
                <a:ea typeface="SBL BibLit" panose="02000000000000000000" pitchFamily="2" charset="-79"/>
                <a:cs typeface="SBL BibLit" panose="02000000000000000000" pitchFamily="2" charset="-79"/>
              </a:rPr>
              <a:t>God</a:t>
            </a:r>
            <a:r>
              <a:rPr lang="en-US" b="1" cap="none" dirty="0" smtClean="0">
                <a:latin typeface="SBL BibLit" panose="02000000000000000000" pitchFamily="2" charset="-79"/>
                <a:ea typeface="SBL BibLit" panose="02000000000000000000" pitchFamily="2" charset="-79"/>
                <a:cs typeface="SBL BibLit" panose="02000000000000000000" pitchFamily="2" charset="-79"/>
              </a:rPr>
              <a:t> of the Exodus </a:t>
            </a:r>
            <a:br>
              <a:rPr lang="en-US" b="1" cap="none" dirty="0" smtClean="0">
                <a:latin typeface="SBL BibLit" panose="02000000000000000000" pitchFamily="2" charset="-79"/>
                <a:ea typeface="SBL BibLit" panose="02000000000000000000" pitchFamily="2" charset="-79"/>
                <a:cs typeface="SBL BibLit" panose="02000000000000000000" pitchFamily="2" charset="-79"/>
              </a:rPr>
            </a:br>
            <a:r>
              <a:rPr lang="en-US" b="1" cap="none" dirty="0" smtClean="0">
                <a:latin typeface="SBL BibLit" panose="02000000000000000000" pitchFamily="2" charset="-79"/>
                <a:ea typeface="SBL BibLit" panose="02000000000000000000" pitchFamily="2" charset="-79"/>
                <a:cs typeface="SBL BibLit" panose="02000000000000000000" pitchFamily="2" charset="-79"/>
              </a:rPr>
              <a:t>(vv. 1–12)</a:t>
            </a:r>
            <a:endParaRPr lang="en-US" b="1" cap="none" dirty="0">
              <a:latin typeface="SBL BibLit" panose="02000000000000000000" pitchFamily="2" charset="-79"/>
              <a:ea typeface="SBL BibLit" panose="02000000000000000000" pitchFamily="2" charset="-79"/>
              <a:cs typeface="SBL BibLit" panose="02000000000000000000" pitchFamily="2" charset="-79"/>
            </a:endParaRPr>
          </a:p>
        </p:txBody>
      </p:sp>
      <p:sp>
        <p:nvSpPr>
          <p:cNvPr id="4" name="Content Placeholder 3"/>
          <p:cNvSpPr>
            <a:spLocks noGrp="1"/>
          </p:cNvSpPr>
          <p:nvPr>
            <p:ph sz="quarter" idx="13"/>
          </p:nvPr>
        </p:nvSpPr>
        <p:spPr/>
        <p:txBody>
          <a:bodyPr>
            <a:normAutofit/>
          </a:bodyPr>
          <a:lstStyle/>
          <a:p>
            <a:r>
              <a:rPr lang="en-US" sz="3600" cap="none" dirty="0" smtClean="0">
                <a:latin typeface="SBL BibLit" panose="02000000000000000000" pitchFamily="2" charset="-79"/>
                <a:ea typeface="SBL BibLit" panose="02000000000000000000" pitchFamily="2" charset="-79"/>
                <a:cs typeface="SBL BibLit" panose="02000000000000000000" pitchFamily="2" charset="-79"/>
              </a:rPr>
              <a:t>The LORD is a warrior who </a:t>
            </a:r>
            <a:r>
              <a:rPr lang="en-US" sz="3600" i="1" cap="none" dirty="0" smtClean="0">
                <a:latin typeface="SBL BibLit" panose="02000000000000000000" pitchFamily="2" charset="-79"/>
                <a:ea typeface="SBL BibLit" panose="02000000000000000000" pitchFamily="2" charset="-79"/>
                <a:cs typeface="SBL BibLit" panose="02000000000000000000" pitchFamily="2" charset="-79"/>
              </a:rPr>
              <a:t>delivers </a:t>
            </a:r>
            <a:r>
              <a:rPr lang="en-US" sz="3600" cap="none" dirty="0" smtClean="0">
                <a:latin typeface="SBL BibLit" panose="02000000000000000000" pitchFamily="2" charset="-79"/>
                <a:ea typeface="SBL BibLit" panose="02000000000000000000" pitchFamily="2" charset="-79"/>
                <a:cs typeface="SBL BibLit" panose="02000000000000000000" pitchFamily="2" charset="-79"/>
              </a:rPr>
              <a:t>his people…</a:t>
            </a:r>
          </a:p>
          <a:p>
            <a:pPr lvl="1"/>
            <a:r>
              <a:rPr lang="en-US" sz="3200" cap="none" dirty="0" smtClean="0">
                <a:latin typeface="SBL BibLit" panose="02000000000000000000" pitchFamily="2" charset="-79"/>
                <a:ea typeface="SBL BibLit" panose="02000000000000000000" pitchFamily="2" charset="-79"/>
                <a:cs typeface="SBL BibLit" panose="02000000000000000000" pitchFamily="2" charset="-79"/>
              </a:rPr>
              <a:t>So let us </a:t>
            </a:r>
            <a:r>
              <a:rPr lang="en-US" sz="3200" i="1" cap="none" dirty="0" smtClean="0">
                <a:latin typeface="SBL BibLit" panose="02000000000000000000" pitchFamily="2" charset="-79"/>
                <a:ea typeface="SBL BibLit" panose="02000000000000000000" pitchFamily="2" charset="-79"/>
                <a:cs typeface="SBL BibLit" panose="02000000000000000000" pitchFamily="2" charset="-79"/>
              </a:rPr>
              <a:t>trust</a:t>
            </a:r>
            <a:r>
              <a:rPr lang="en-US" sz="3200" cap="none" dirty="0" smtClean="0">
                <a:latin typeface="SBL BibLit" panose="02000000000000000000" pitchFamily="2" charset="-79"/>
                <a:ea typeface="SBL BibLit" panose="02000000000000000000" pitchFamily="2" charset="-79"/>
                <a:cs typeface="SBL BibLit" panose="02000000000000000000" pitchFamily="2" charset="-79"/>
              </a:rPr>
              <a:t> in him.</a:t>
            </a:r>
          </a:p>
        </p:txBody>
      </p:sp>
    </p:spTree>
    <p:extLst>
      <p:ext uri="{BB962C8B-B14F-4D97-AF65-F5344CB8AC3E}">
        <p14:creationId xmlns:p14="http://schemas.microsoft.com/office/powerpoint/2010/main" val="21029020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none" dirty="0" smtClean="0">
                <a:latin typeface="SBL BibLit" panose="02000000000000000000" pitchFamily="2" charset="-79"/>
                <a:ea typeface="SBL BibLit" panose="02000000000000000000" pitchFamily="2" charset="-79"/>
                <a:cs typeface="SBL BibLit" panose="02000000000000000000" pitchFamily="2" charset="-79"/>
              </a:rPr>
              <a:t>Psalm 46:10–11</a:t>
            </a:r>
            <a:endParaRPr lang="en-US" b="1" cap="none" dirty="0">
              <a:latin typeface="SBL BibLit" panose="02000000000000000000" pitchFamily="2" charset="-79"/>
              <a:ea typeface="SBL BibLit" panose="02000000000000000000" pitchFamily="2" charset="-79"/>
              <a:cs typeface="SBL BibLit" panose="02000000000000000000" pitchFamily="2" charset="-79"/>
            </a:endParaRPr>
          </a:p>
        </p:txBody>
      </p:sp>
      <p:sp>
        <p:nvSpPr>
          <p:cNvPr id="3" name="Content Placeholder 2"/>
          <p:cNvSpPr>
            <a:spLocks noGrp="1"/>
          </p:cNvSpPr>
          <p:nvPr>
            <p:ph sz="quarter" idx="13"/>
          </p:nvPr>
        </p:nvSpPr>
        <p:spPr>
          <a:xfrm>
            <a:off x="913774" y="2367092"/>
            <a:ext cx="10363826" cy="4007950"/>
          </a:xfrm>
        </p:spPr>
        <p:txBody>
          <a:bodyPr>
            <a:normAutofit/>
          </a:bodyPr>
          <a:lstStyle/>
          <a:p>
            <a:pPr marL="0" indent="0">
              <a:buNone/>
            </a:pPr>
            <a:r>
              <a:rPr lang="en-US" sz="3200" cap="none" dirty="0">
                <a:latin typeface="SBL BibLit" panose="02000000000000000000" pitchFamily="2" charset="-79"/>
                <a:ea typeface="SBL BibLit" panose="02000000000000000000" pitchFamily="2" charset="-79"/>
                <a:cs typeface="SBL BibLit" panose="02000000000000000000" pitchFamily="2" charset="-79"/>
              </a:rPr>
              <a:t>10 	He says, “Be still, and know that I am God;</a:t>
            </a:r>
          </a:p>
          <a:p>
            <a:pPr marL="0" indent="0">
              <a:buNone/>
            </a:pPr>
            <a:r>
              <a:rPr lang="en-US" sz="3200" cap="none" dirty="0">
                <a:latin typeface="SBL BibLit" panose="02000000000000000000" pitchFamily="2" charset="-79"/>
                <a:ea typeface="SBL BibLit" panose="02000000000000000000" pitchFamily="2" charset="-79"/>
                <a:cs typeface="SBL BibLit" panose="02000000000000000000" pitchFamily="2" charset="-79"/>
              </a:rPr>
              <a:t>		I will be exalted among the nations,</a:t>
            </a:r>
          </a:p>
          <a:p>
            <a:pPr marL="0" indent="0">
              <a:buNone/>
            </a:pPr>
            <a:r>
              <a:rPr lang="en-US" sz="3200" cap="none" dirty="0">
                <a:latin typeface="SBL BibLit" panose="02000000000000000000" pitchFamily="2" charset="-79"/>
                <a:ea typeface="SBL BibLit" panose="02000000000000000000" pitchFamily="2" charset="-79"/>
                <a:cs typeface="SBL BibLit" panose="02000000000000000000" pitchFamily="2" charset="-79"/>
              </a:rPr>
              <a:t>		I will be exalted in the earth.” </a:t>
            </a:r>
          </a:p>
          <a:p>
            <a:pPr marL="0" indent="0">
              <a:buNone/>
            </a:pPr>
            <a:r>
              <a:rPr lang="en-US" sz="3200" cap="none" dirty="0">
                <a:latin typeface="SBL BibLit" panose="02000000000000000000" pitchFamily="2" charset="-79"/>
                <a:ea typeface="SBL BibLit" panose="02000000000000000000" pitchFamily="2" charset="-79"/>
                <a:cs typeface="SBL BibLit" panose="02000000000000000000" pitchFamily="2" charset="-79"/>
              </a:rPr>
              <a:t>11 	The LORD Almighty is with us;</a:t>
            </a:r>
          </a:p>
          <a:p>
            <a:pPr marL="0" indent="0">
              <a:buNone/>
            </a:pPr>
            <a:r>
              <a:rPr lang="en-US" sz="3200" cap="none" dirty="0">
                <a:latin typeface="SBL BibLit" panose="02000000000000000000" pitchFamily="2" charset="-79"/>
                <a:ea typeface="SBL BibLit" panose="02000000000000000000" pitchFamily="2" charset="-79"/>
                <a:cs typeface="SBL BibLit" panose="02000000000000000000" pitchFamily="2" charset="-79"/>
              </a:rPr>
              <a:t>		the God of Jacob is our fortress.</a:t>
            </a:r>
          </a:p>
          <a:p>
            <a:pPr marL="0" indent="0">
              <a:buNone/>
            </a:pPr>
            <a:endParaRPr lang="en-US" dirty="0"/>
          </a:p>
        </p:txBody>
      </p:sp>
    </p:spTree>
    <p:extLst>
      <p:ext uri="{BB962C8B-B14F-4D97-AF65-F5344CB8AC3E}">
        <p14:creationId xmlns:p14="http://schemas.microsoft.com/office/powerpoint/2010/main" val="22948634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none" dirty="0" smtClean="0">
                <a:latin typeface="SBL BibLit" panose="02000000000000000000" pitchFamily="2" charset="-79"/>
                <a:ea typeface="SBL BibLit" panose="02000000000000000000" pitchFamily="2" charset="-79"/>
                <a:cs typeface="SBL BibLit" panose="02000000000000000000" pitchFamily="2" charset="-79"/>
              </a:rPr>
              <a:t>Singing about the </a:t>
            </a:r>
            <a:r>
              <a:rPr lang="en-US" b="1" i="1" cap="none" dirty="0" smtClean="0">
                <a:latin typeface="SBL BibLit" panose="02000000000000000000" pitchFamily="2" charset="-79"/>
                <a:ea typeface="SBL BibLit" panose="02000000000000000000" pitchFamily="2" charset="-79"/>
                <a:cs typeface="SBL BibLit" panose="02000000000000000000" pitchFamily="2" charset="-79"/>
              </a:rPr>
              <a:t>God</a:t>
            </a:r>
            <a:r>
              <a:rPr lang="en-US" b="1" cap="none" dirty="0" smtClean="0">
                <a:latin typeface="SBL BibLit" panose="02000000000000000000" pitchFamily="2" charset="-79"/>
                <a:ea typeface="SBL BibLit" panose="02000000000000000000" pitchFamily="2" charset="-79"/>
                <a:cs typeface="SBL BibLit" panose="02000000000000000000" pitchFamily="2" charset="-79"/>
              </a:rPr>
              <a:t> of the Exodus </a:t>
            </a:r>
            <a:br>
              <a:rPr lang="en-US" b="1" cap="none" dirty="0" smtClean="0">
                <a:latin typeface="SBL BibLit" panose="02000000000000000000" pitchFamily="2" charset="-79"/>
                <a:ea typeface="SBL BibLit" panose="02000000000000000000" pitchFamily="2" charset="-79"/>
                <a:cs typeface="SBL BibLit" panose="02000000000000000000" pitchFamily="2" charset="-79"/>
              </a:rPr>
            </a:br>
            <a:r>
              <a:rPr lang="en-US" b="1" cap="none" dirty="0" smtClean="0">
                <a:latin typeface="SBL BibLit" panose="02000000000000000000" pitchFamily="2" charset="-79"/>
                <a:ea typeface="SBL BibLit" panose="02000000000000000000" pitchFamily="2" charset="-79"/>
                <a:cs typeface="SBL BibLit" panose="02000000000000000000" pitchFamily="2" charset="-79"/>
              </a:rPr>
              <a:t>(vv. 1–12</a:t>
            </a:r>
            <a:r>
              <a:rPr lang="en-US" b="1" dirty="0" smtClean="0"/>
              <a:t>)</a:t>
            </a:r>
            <a:endParaRPr lang="en-US" b="1" dirty="0"/>
          </a:p>
        </p:txBody>
      </p:sp>
      <p:sp>
        <p:nvSpPr>
          <p:cNvPr id="4" name="Content Placeholder 3"/>
          <p:cNvSpPr>
            <a:spLocks noGrp="1"/>
          </p:cNvSpPr>
          <p:nvPr>
            <p:ph sz="quarter" idx="13"/>
          </p:nvPr>
        </p:nvSpPr>
        <p:spPr/>
        <p:txBody>
          <a:bodyPr>
            <a:normAutofit/>
          </a:bodyPr>
          <a:lstStyle/>
          <a:p>
            <a:r>
              <a:rPr lang="en-US" sz="3600" cap="none" dirty="0" smtClean="0">
                <a:latin typeface="SBL BibLit" panose="02000000000000000000" pitchFamily="2" charset="-79"/>
                <a:ea typeface="SBL BibLit" panose="02000000000000000000" pitchFamily="2" charset="-79"/>
                <a:cs typeface="SBL BibLit" panose="02000000000000000000" pitchFamily="2" charset="-79"/>
              </a:rPr>
              <a:t>The LORD is a warrior who </a:t>
            </a:r>
            <a:r>
              <a:rPr lang="en-US" sz="3600" i="1" cap="none" dirty="0" smtClean="0">
                <a:latin typeface="SBL BibLit" panose="02000000000000000000" pitchFamily="2" charset="-79"/>
                <a:ea typeface="SBL BibLit" panose="02000000000000000000" pitchFamily="2" charset="-79"/>
                <a:cs typeface="SBL BibLit" panose="02000000000000000000" pitchFamily="2" charset="-79"/>
              </a:rPr>
              <a:t>delivers </a:t>
            </a:r>
            <a:r>
              <a:rPr lang="en-US" sz="3600" cap="none" dirty="0" smtClean="0">
                <a:latin typeface="SBL BibLit" panose="02000000000000000000" pitchFamily="2" charset="-79"/>
                <a:ea typeface="SBL BibLit" panose="02000000000000000000" pitchFamily="2" charset="-79"/>
                <a:cs typeface="SBL BibLit" panose="02000000000000000000" pitchFamily="2" charset="-79"/>
              </a:rPr>
              <a:t>his people…</a:t>
            </a:r>
          </a:p>
          <a:p>
            <a:pPr lvl="1"/>
            <a:r>
              <a:rPr lang="en-US" sz="3200" cap="none" dirty="0" smtClean="0">
                <a:latin typeface="SBL BibLit" panose="02000000000000000000" pitchFamily="2" charset="-79"/>
                <a:ea typeface="SBL BibLit" panose="02000000000000000000" pitchFamily="2" charset="-79"/>
                <a:cs typeface="SBL BibLit" panose="02000000000000000000" pitchFamily="2" charset="-79"/>
              </a:rPr>
              <a:t>So let us </a:t>
            </a:r>
            <a:r>
              <a:rPr lang="en-US" sz="3200" i="1" cap="none" dirty="0">
                <a:latin typeface="SBL BibLit" panose="02000000000000000000" pitchFamily="2" charset="-79"/>
                <a:ea typeface="SBL BibLit" panose="02000000000000000000" pitchFamily="2" charset="-79"/>
                <a:cs typeface="SBL BibLit" panose="02000000000000000000" pitchFamily="2" charset="-79"/>
              </a:rPr>
              <a:t>t</a:t>
            </a:r>
            <a:r>
              <a:rPr lang="en-US" sz="3200" i="1" cap="none" dirty="0" smtClean="0">
                <a:latin typeface="SBL BibLit" panose="02000000000000000000" pitchFamily="2" charset="-79"/>
                <a:ea typeface="SBL BibLit" panose="02000000000000000000" pitchFamily="2" charset="-79"/>
                <a:cs typeface="SBL BibLit" panose="02000000000000000000" pitchFamily="2" charset="-79"/>
              </a:rPr>
              <a:t>rust</a:t>
            </a:r>
            <a:r>
              <a:rPr lang="en-US" sz="3200" cap="none" dirty="0" smtClean="0">
                <a:latin typeface="SBL BibLit" panose="02000000000000000000" pitchFamily="2" charset="-79"/>
                <a:ea typeface="SBL BibLit" panose="02000000000000000000" pitchFamily="2" charset="-79"/>
                <a:cs typeface="SBL BibLit" panose="02000000000000000000" pitchFamily="2" charset="-79"/>
              </a:rPr>
              <a:t> in him.</a:t>
            </a:r>
          </a:p>
          <a:p>
            <a:pPr marL="457200" lvl="1" indent="0">
              <a:buNone/>
            </a:pPr>
            <a:endParaRPr lang="en-US" sz="3200" cap="none" dirty="0">
              <a:latin typeface="SBL BibLit" panose="02000000000000000000" pitchFamily="2" charset="-79"/>
              <a:ea typeface="SBL BibLit" panose="02000000000000000000" pitchFamily="2" charset="-79"/>
              <a:cs typeface="SBL BibLit" panose="02000000000000000000" pitchFamily="2" charset="-79"/>
            </a:endParaRPr>
          </a:p>
          <a:p>
            <a:r>
              <a:rPr lang="en-US" sz="3600" cap="none" dirty="0" smtClean="0">
                <a:latin typeface="SBL BibLit" panose="02000000000000000000" pitchFamily="2" charset="-79"/>
                <a:ea typeface="SBL BibLit" panose="02000000000000000000" pitchFamily="2" charset="-79"/>
                <a:cs typeface="SBL BibLit" panose="02000000000000000000" pitchFamily="2" charset="-79"/>
              </a:rPr>
              <a:t>The LORD is a warrior who </a:t>
            </a:r>
            <a:r>
              <a:rPr lang="en-US" sz="3600" i="1" cap="none" dirty="0">
                <a:latin typeface="SBL BibLit" panose="02000000000000000000" pitchFamily="2" charset="-79"/>
                <a:ea typeface="SBL BibLit" panose="02000000000000000000" pitchFamily="2" charset="-79"/>
                <a:cs typeface="SBL BibLit" panose="02000000000000000000" pitchFamily="2" charset="-79"/>
              </a:rPr>
              <a:t>d</a:t>
            </a:r>
            <a:r>
              <a:rPr lang="en-US" sz="3600" i="1" cap="none" dirty="0" smtClean="0">
                <a:latin typeface="SBL BibLit" panose="02000000000000000000" pitchFamily="2" charset="-79"/>
                <a:ea typeface="SBL BibLit" panose="02000000000000000000" pitchFamily="2" charset="-79"/>
                <a:cs typeface="SBL BibLit" panose="02000000000000000000" pitchFamily="2" charset="-79"/>
              </a:rPr>
              <a:t>estroys </a:t>
            </a:r>
            <a:r>
              <a:rPr lang="en-US" sz="3600" cap="none" dirty="0" smtClean="0">
                <a:latin typeface="SBL BibLit" panose="02000000000000000000" pitchFamily="2" charset="-79"/>
                <a:ea typeface="SBL BibLit" panose="02000000000000000000" pitchFamily="2" charset="-79"/>
                <a:cs typeface="SBL BibLit" panose="02000000000000000000" pitchFamily="2" charset="-79"/>
              </a:rPr>
              <a:t>his enemies…</a:t>
            </a:r>
          </a:p>
        </p:txBody>
      </p:sp>
    </p:spTree>
    <p:extLst>
      <p:ext uri="{BB962C8B-B14F-4D97-AF65-F5344CB8AC3E}">
        <p14:creationId xmlns:p14="http://schemas.microsoft.com/office/powerpoint/2010/main" val="37131764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none" dirty="0" smtClean="0">
                <a:latin typeface="SBL BibLit" panose="02000000000000000000" pitchFamily="2" charset="-79"/>
                <a:ea typeface="SBL BibLit" panose="02000000000000000000" pitchFamily="2" charset="-79"/>
                <a:cs typeface="SBL BibLit" panose="02000000000000000000" pitchFamily="2" charset="-79"/>
              </a:rPr>
              <a:t>Singing about the </a:t>
            </a:r>
            <a:r>
              <a:rPr lang="en-US" b="1" i="1" cap="none" dirty="0" smtClean="0">
                <a:latin typeface="SBL BibLit" panose="02000000000000000000" pitchFamily="2" charset="-79"/>
                <a:ea typeface="SBL BibLit" panose="02000000000000000000" pitchFamily="2" charset="-79"/>
                <a:cs typeface="SBL BibLit" panose="02000000000000000000" pitchFamily="2" charset="-79"/>
              </a:rPr>
              <a:t>God</a:t>
            </a:r>
            <a:r>
              <a:rPr lang="en-US" b="1" cap="none" dirty="0" smtClean="0">
                <a:latin typeface="SBL BibLit" panose="02000000000000000000" pitchFamily="2" charset="-79"/>
                <a:ea typeface="SBL BibLit" panose="02000000000000000000" pitchFamily="2" charset="-79"/>
                <a:cs typeface="SBL BibLit" panose="02000000000000000000" pitchFamily="2" charset="-79"/>
              </a:rPr>
              <a:t> of the Exodus </a:t>
            </a:r>
            <a:br>
              <a:rPr lang="en-US" b="1" cap="none" dirty="0" smtClean="0">
                <a:latin typeface="SBL BibLit" panose="02000000000000000000" pitchFamily="2" charset="-79"/>
                <a:ea typeface="SBL BibLit" panose="02000000000000000000" pitchFamily="2" charset="-79"/>
                <a:cs typeface="SBL BibLit" panose="02000000000000000000" pitchFamily="2" charset="-79"/>
              </a:rPr>
            </a:br>
            <a:r>
              <a:rPr lang="en-US" b="1" cap="none" dirty="0" smtClean="0">
                <a:latin typeface="SBL BibLit" panose="02000000000000000000" pitchFamily="2" charset="-79"/>
                <a:ea typeface="SBL BibLit" panose="02000000000000000000" pitchFamily="2" charset="-79"/>
                <a:cs typeface="SBL BibLit" panose="02000000000000000000" pitchFamily="2" charset="-79"/>
              </a:rPr>
              <a:t>(vv. 1–12)</a:t>
            </a:r>
            <a:endParaRPr lang="en-US" b="1" cap="none" dirty="0">
              <a:latin typeface="SBL BibLit" panose="02000000000000000000" pitchFamily="2" charset="-79"/>
              <a:ea typeface="SBL BibLit" panose="02000000000000000000" pitchFamily="2" charset="-79"/>
              <a:cs typeface="SBL BibLit" panose="02000000000000000000" pitchFamily="2" charset="-79"/>
            </a:endParaRPr>
          </a:p>
        </p:txBody>
      </p:sp>
      <p:sp>
        <p:nvSpPr>
          <p:cNvPr id="4" name="Content Placeholder 3"/>
          <p:cNvSpPr>
            <a:spLocks noGrp="1"/>
          </p:cNvSpPr>
          <p:nvPr>
            <p:ph sz="quarter" idx="13"/>
          </p:nvPr>
        </p:nvSpPr>
        <p:spPr/>
        <p:txBody>
          <a:bodyPr>
            <a:normAutofit lnSpcReduction="10000"/>
          </a:bodyPr>
          <a:lstStyle/>
          <a:p>
            <a:r>
              <a:rPr lang="en-US" sz="3600" cap="none" dirty="0" smtClean="0">
                <a:latin typeface="SBL BibLit" panose="02000000000000000000" pitchFamily="2" charset="-79"/>
                <a:ea typeface="SBL BibLit" panose="02000000000000000000" pitchFamily="2" charset="-79"/>
                <a:cs typeface="SBL BibLit" panose="02000000000000000000" pitchFamily="2" charset="-79"/>
              </a:rPr>
              <a:t>The LORD is a warrior who </a:t>
            </a:r>
            <a:r>
              <a:rPr lang="en-US" sz="3600" i="1" cap="none" dirty="0" smtClean="0">
                <a:latin typeface="SBL BibLit" panose="02000000000000000000" pitchFamily="2" charset="-79"/>
                <a:ea typeface="SBL BibLit" panose="02000000000000000000" pitchFamily="2" charset="-79"/>
                <a:cs typeface="SBL BibLit" panose="02000000000000000000" pitchFamily="2" charset="-79"/>
              </a:rPr>
              <a:t>delivers </a:t>
            </a:r>
            <a:r>
              <a:rPr lang="en-US" sz="3600" cap="none" dirty="0" smtClean="0">
                <a:latin typeface="SBL BibLit" panose="02000000000000000000" pitchFamily="2" charset="-79"/>
                <a:ea typeface="SBL BibLit" panose="02000000000000000000" pitchFamily="2" charset="-79"/>
                <a:cs typeface="SBL BibLit" panose="02000000000000000000" pitchFamily="2" charset="-79"/>
              </a:rPr>
              <a:t>his people…</a:t>
            </a:r>
          </a:p>
          <a:p>
            <a:pPr lvl="1"/>
            <a:r>
              <a:rPr lang="en-US" sz="3200" cap="none" dirty="0" smtClean="0">
                <a:latin typeface="SBL BibLit" panose="02000000000000000000" pitchFamily="2" charset="-79"/>
                <a:ea typeface="SBL BibLit" panose="02000000000000000000" pitchFamily="2" charset="-79"/>
                <a:cs typeface="SBL BibLit" panose="02000000000000000000" pitchFamily="2" charset="-79"/>
              </a:rPr>
              <a:t>So let us </a:t>
            </a:r>
            <a:r>
              <a:rPr lang="en-US" sz="3200" i="1" cap="none" dirty="0">
                <a:latin typeface="SBL BibLit" panose="02000000000000000000" pitchFamily="2" charset="-79"/>
                <a:ea typeface="SBL BibLit" panose="02000000000000000000" pitchFamily="2" charset="-79"/>
                <a:cs typeface="SBL BibLit" panose="02000000000000000000" pitchFamily="2" charset="-79"/>
              </a:rPr>
              <a:t>t</a:t>
            </a:r>
            <a:r>
              <a:rPr lang="en-US" sz="3200" i="1" cap="none" dirty="0" smtClean="0">
                <a:latin typeface="SBL BibLit" panose="02000000000000000000" pitchFamily="2" charset="-79"/>
                <a:ea typeface="SBL BibLit" panose="02000000000000000000" pitchFamily="2" charset="-79"/>
                <a:cs typeface="SBL BibLit" panose="02000000000000000000" pitchFamily="2" charset="-79"/>
              </a:rPr>
              <a:t>rust</a:t>
            </a:r>
            <a:r>
              <a:rPr lang="en-US" sz="3200" cap="none" dirty="0" smtClean="0">
                <a:latin typeface="SBL BibLit" panose="02000000000000000000" pitchFamily="2" charset="-79"/>
                <a:ea typeface="SBL BibLit" panose="02000000000000000000" pitchFamily="2" charset="-79"/>
                <a:cs typeface="SBL BibLit" panose="02000000000000000000" pitchFamily="2" charset="-79"/>
              </a:rPr>
              <a:t> in him.</a:t>
            </a:r>
          </a:p>
          <a:p>
            <a:pPr marL="457200" lvl="1" indent="0">
              <a:buNone/>
            </a:pPr>
            <a:endParaRPr lang="en-US" sz="3200" cap="none" dirty="0">
              <a:latin typeface="SBL BibLit" panose="02000000000000000000" pitchFamily="2" charset="-79"/>
              <a:ea typeface="SBL BibLit" panose="02000000000000000000" pitchFamily="2" charset="-79"/>
              <a:cs typeface="SBL BibLit" panose="02000000000000000000" pitchFamily="2" charset="-79"/>
            </a:endParaRPr>
          </a:p>
          <a:p>
            <a:r>
              <a:rPr lang="en-US" sz="3600" cap="none" dirty="0" smtClean="0">
                <a:latin typeface="SBL BibLit" panose="02000000000000000000" pitchFamily="2" charset="-79"/>
                <a:ea typeface="SBL BibLit" panose="02000000000000000000" pitchFamily="2" charset="-79"/>
                <a:cs typeface="SBL BibLit" panose="02000000000000000000" pitchFamily="2" charset="-79"/>
              </a:rPr>
              <a:t>The LORD is a warrior who </a:t>
            </a:r>
            <a:r>
              <a:rPr lang="en-US" sz="3600" i="1" cap="none" dirty="0">
                <a:latin typeface="SBL BibLit" panose="02000000000000000000" pitchFamily="2" charset="-79"/>
                <a:ea typeface="SBL BibLit" panose="02000000000000000000" pitchFamily="2" charset="-79"/>
                <a:cs typeface="SBL BibLit" panose="02000000000000000000" pitchFamily="2" charset="-79"/>
              </a:rPr>
              <a:t>d</a:t>
            </a:r>
            <a:r>
              <a:rPr lang="en-US" sz="3600" i="1" cap="none" dirty="0" smtClean="0">
                <a:latin typeface="SBL BibLit" panose="02000000000000000000" pitchFamily="2" charset="-79"/>
                <a:ea typeface="SBL BibLit" panose="02000000000000000000" pitchFamily="2" charset="-79"/>
                <a:cs typeface="SBL BibLit" panose="02000000000000000000" pitchFamily="2" charset="-79"/>
              </a:rPr>
              <a:t>estroys </a:t>
            </a:r>
            <a:r>
              <a:rPr lang="en-US" sz="3600" cap="none" dirty="0" smtClean="0">
                <a:latin typeface="SBL BibLit" panose="02000000000000000000" pitchFamily="2" charset="-79"/>
                <a:ea typeface="SBL BibLit" panose="02000000000000000000" pitchFamily="2" charset="-79"/>
                <a:cs typeface="SBL BibLit" panose="02000000000000000000" pitchFamily="2" charset="-79"/>
              </a:rPr>
              <a:t>his enemies…</a:t>
            </a:r>
          </a:p>
          <a:p>
            <a:pPr lvl="1"/>
            <a:r>
              <a:rPr lang="en-US" sz="3200" cap="none" dirty="0" smtClean="0">
                <a:latin typeface="SBL BibLit" panose="02000000000000000000" pitchFamily="2" charset="-79"/>
                <a:ea typeface="SBL BibLit" panose="02000000000000000000" pitchFamily="2" charset="-79"/>
                <a:cs typeface="SBL BibLit" panose="02000000000000000000" pitchFamily="2" charset="-79"/>
              </a:rPr>
              <a:t>So let us </a:t>
            </a:r>
            <a:r>
              <a:rPr lang="en-US" sz="3200" i="1" cap="none" dirty="0">
                <a:latin typeface="SBL BibLit" panose="02000000000000000000" pitchFamily="2" charset="-79"/>
                <a:ea typeface="SBL BibLit" panose="02000000000000000000" pitchFamily="2" charset="-79"/>
                <a:cs typeface="SBL BibLit" panose="02000000000000000000" pitchFamily="2" charset="-79"/>
              </a:rPr>
              <a:t>t</a:t>
            </a:r>
            <a:r>
              <a:rPr lang="en-US" sz="3200" i="1" cap="none" dirty="0" smtClean="0">
                <a:latin typeface="SBL BibLit" panose="02000000000000000000" pitchFamily="2" charset="-79"/>
                <a:ea typeface="SBL BibLit" panose="02000000000000000000" pitchFamily="2" charset="-79"/>
                <a:cs typeface="SBL BibLit" panose="02000000000000000000" pitchFamily="2" charset="-79"/>
              </a:rPr>
              <a:t>remble </a:t>
            </a:r>
            <a:r>
              <a:rPr lang="en-US" sz="3200" cap="none" dirty="0" smtClean="0">
                <a:latin typeface="SBL BibLit" panose="02000000000000000000" pitchFamily="2" charset="-79"/>
                <a:ea typeface="SBL BibLit" panose="02000000000000000000" pitchFamily="2" charset="-79"/>
                <a:cs typeface="SBL BibLit" panose="02000000000000000000" pitchFamily="2" charset="-79"/>
              </a:rPr>
              <a:t>before him.</a:t>
            </a:r>
          </a:p>
        </p:txBody>
      </p:sp>
    </p:spTree>
    <p:extLst>
      <p:ext uri="{BB962C8B-B14F-4D97-AF65-F5344CB8AC3E}">
        <p14:creationId xmlns:p14="http://schemas.microsoft.com/office/powerpoint/2010/main" val="8508903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none" dirty="0" smtClean="0">
                <a:latin typeface="SBL BibLit" panose="02000000000000000000" pitchFamily="2" charset="-79"/>
                <a:ea typeface="SBL BibLit" panose="02000000000000000000" pitchFamily="2" charset="-79"/>
                <a:cs typeface="SBL BibLit" panose="02000000000000000000" pitchFamily="2" charset="-79"/>
              </a:rPr>
              <a:t>Exodus 14:30–31</a:t>
            </a:r>
            <a:endParaRPr lang="en-US" b="1" cap="none" dirty="0">
              <a:latin typeface="SBL BibLit" panose="02000000000000000000" pitchFamily="2" charset="-79"/>
              <a:ea typeface="SBL BibLit" panose="02000000000000000000" pitchFamily="2" charset="-79"/>
              <a:cs typeface="SBL BibLit" panose="02000000000000000000" pitchFamily="2" charset="-79"/>
            </a:endParaRPr>
          </a:p>
        </p:txBody>
      </p:sp>
      <p:sp>
        <p:nvSpPr>
          <p:cNvPr id="3" name="Content Placeholder 2"/>
          <p:cNvSpPr>
            <a:spLocks noGrp="1"/>
          </p:cNvSpPr>
          <p:nvPr>
            <p:ph sz="quarter" idx="13"/>
          </p:nvPr>
        </p:nvSpPr>
        <p:spPr>
          <a:xfrm>
            <a:off x="913774" y="2367092"/>
            <a:ext cx="10363826" cy="3995071"/>
          </a:xfrm>
        </p:spPr>
        <p:txBody>
          <a:bodyPr>
            <a:noAutofit/>
          </a:bodyPr>
          <a:lstStyle/>
          <a:p>
            <a:pPr marL="0" indent="0">
              <a:buNone/>
            </a:pPr>
            <a:r>
              <a:rPr lang="en-US" sz="3200" cap="none" dirty="0">
                <a:latin typeface="SBL BibLit" panose="02000000000000000000" pitchFamily="2" charset="-79"/>
                <a:ea typeface="SBL BibLit" panose="02000000000000000000" pitchFamily="2" charset="-79"/>
                <a:cs typeface="SBL BibLit" panose="02000000000000000000" pitchFamily="2" charset="-79"/>
              </a:rPr>
              <a:t>30 That day the LORD saved Israel from the hands of the Egyptians, and Israel saw the Egyptians lying dead on the shore.  31 And when the Israelites saw the mighty hand of the LORD displayed against the Egyptians, the people feared the LORD and put their trust in him and in Moses his servant.</a:t>
            </a:r>
          </a:p>
        </p:txBody>
      </p:sp>
    </p:spTree>
    <p:extLst>
      <p:ext uri="{BB962C8B-B14F-4D97-AF65-F5344CB8AC3E}">
        <p14:creationId xmlns:p14="http://schemas.microsoft.com/office/powerpoint/2010/main" val="4262181633"/>
      </p:ext>
    </p:extLst>
  </p:cSld>
  <p:clrMapOvr>
    <a:masterClrMapping/>
  </p:clrMapOvr>
  <p:timing>
    <p:tnLst>
      <p:par>
        <p:cTn id="1" dur="indefinite" restart="never" nodeType="tmRoot"/>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TM04033925[[fn=Droplet]]</Template>
  <TotalTime>231</TotalTime>
  <Words>458</Words>
  <Application>Microsoft Office PowerPoint</Application>
  <PresentationFormat>Widescreen</PresentationFormat>
  <Paragraphs>55</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SBL BibLit</vt:lpstr>
      <vt:lpstr>Tw Cen MT</vt:lpstr>
      <vt:lpstr>Droplet</vt:lpstr>
      <vt:lpstr>Singing at the Sea</vt:lpstr>
      <vt:lpstr>Griffon Vulture Flute from Hohle Fels Cave</vt:lpstr>
      <vt:lpstr>Singing about the God of the Exodus  (vv. 1–12)</vt:lpstr>
      <vt:lpstr>Singing about the God of the Exodus  (vv. 1–12)</vt:lpstr>
      <vt:lpstr>Singing about the God of the Exodus  (vv. 1–12)</vt:lpstr>
      <vt:lpstr>Psalm 46:10–11</vt:lpstr>
      <vt:lpstr>Singing about the God of the Exodus  (vv. 1–12)</vt:lpstr>
      <vt:lpstr>Singing about the God of the Exodus  (vv. 1–12)</vt:lpstr>
      <vt:lpstr>Exodus 14:30–31</vt:lpstr>
      <vt:lpstr>Singing about the God of the Exodus  (vv. 1–12)</vt:lpstr>
      <vt:lpstr>Singing about the Goal of the Exodus  (vv. 13–18)</vt:lpstr>
      <vt:lpstr>Singing about the Goal of the Exodus  (vv. 13–18)</vt:lpstr>
      <vt:lpstr>Revelation 21:1–3</vt:lpstr>
      <vt:lpstr>Singing about the Goal of the Exodus  (vv. 13–18)</vt:lpstr>
      <vt:lpstr>Jeremiah 23:5–7</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Singing at the Sea</dc:title>
  <dc:creator>Terry Iles</dc:creator>
  <cp:lastModifiedBy>Terry Iles</cp:lastModifiedBy>
  <cp:revision>16</cp:revision>
  <dcterms:created xsi:type="dcterms:W3CDTF">2017-02-10T19:27:21Z</dcterms:created>
  <dcterms:modified xsi:type="dcterms:W3CDTF">2017-02-11T14:19:48Z</dcterms:modified>
</cp:coreProperties>
</file>