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78" r:id="rId2"/>
    <p:sldId id="339" r:id="rId3"/>
    <p:sldId id="340" r:id="rId4"/>
    <p:sldId id="341" r:id="rId5"/>
    <p:sldId id="342" r:id="rId6"/>
    <p:sldId id="343" r:id="rId7"/>
    <p:sldId id="344" r:id="rId8"/>
    <p:sldId id="345" r:id="rId9"/>
    <p:sldId id="346" r:id="rId10"/>
    <p:sldId id="347" r:id="rId11"/>
    <p:sldId id="348" r:id="rId12"/>
    <p:sldId id="349" r:id="rId13"/>
    <p:sldId id="350" r:id="rId14"/>
    <p:sldId id="338"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A5D77"/>
        </a:solidFill>
        <a:effectLst/>
        <a:uFillTx/>
        <a:latin typeface="+mn-lt"/>
        <a:ea typeface="+mn-ea"/>
        <a:cs typeface="+mn-cs"/>
        <a:sym typeface="Archer Medium LF"/>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A5D77"/>
        </a:solidFill>
        <a:effectLst/>
        <a:uFillTx/>
        <a:latin typeface="+mn-lt"/>
        <a:ea typeface="+mn-ea"/>
        <a:cs typeface="+mn-cs"/>
        <a:sym typeface="Archer Medium LF"/>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A5D77"/>
        </a:solidFill>
        <a:effectLst/>
        <a:uFillTx/>
        <a:latin typeface="+mn-lt"/>
        <a:ea typeface="+mn-ea"/>
        <a:cs typeface="+mn-cs"/>
        <a:sym typeface="Archer Medium LF"/>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A5D77"/>
        </a:solidFill>
        <a:effectLst/>
        <a:uFillTx/>
        <a:latin typeface="+mn-lt"/>
        <a:ea typeface="+mn-ea"/>
        <a:cs typeface="+mn-cs"/>
        <a:sym typeface="Archer Medium LF"/>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A5D77"/>
        </a:solidFill>
        <a:effectLst/>
        <a:uFillTx/>
        <a:latin typeface="+mn-lt"/>
        <a:ea typeface="+mn-ea"/>
        <a:cs typeface="+mn-cs"/>
        <a:sym typeface="Archer Medium LF"/>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A5D77"/>
        </a:solidFill>
        <a:effectLst/>
        <a:uFillTx/>
        <a:latin typeface="+mn-lt"/>
        <a:ea typeface="+mn-ea"/>
        <a:cs typeface="+mn-cs"/>
        <a:sym typeface="Archer Medium LF"/>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A5D77"/>
        </a:solidFill>
        <a:effectLst/>
        <a:uFillTx/>
        <a:latin typeface="+mn-lt"/>
        <a:ea typeface="+mn-ea"/>
        <a:cs typeface="+mn-cs"/>
        <a:sym typeface="Archer Medium LF"/>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A5D77"/>
        </a:solidFill>
        <a:effectLst/>
        <a:uFillTx/>
        <a:latin typeface="+mn-lt"/>
        <a:ea typeface="+mn-ea"/>
        <a:cs typeface="+mn-cs"/>
        <a:sym typeface="Archer Medium LF"/>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A5D77"/>
        </a:solidFill>
        <a:effectLst/>
        <a:uFillTx/>
        <a:latin typeface="+mn-lt"/>
        <a:ea typeface="+mn-ea"/>
        <a:cs typeface="+mn-cs"/>
        <a:sym typeface="Archer Medium LF"/>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14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119579951"/>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Title Text"/>
          <p:cNvSpPr>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4500">
                <a:latin typeface="Archer Book LF Italic"/>
                <a:ea typeface="Archer Book LF Italic"/>
                <a:cs typeface="Archer Book LF Italic"/>
                <a:sym typeface="Archer Book LF Italic"/>
              </a:defRPr>
            </a:lvl1pPr>
            <a:lvl2pPr marL="0" indent="228600" algn="ctr">
              <a:spcBef>
                <a:spcPts val="0"/>
              </a:spcBef>
              <a:buSzTx/>
              <a:buNone/>
              <a:defRPr sz="4500">
                <a:latin typeface="Archer Book LF Italic"/>
                <a:ea typeface="Archer Book LF Italic"/>
                <a:cs typeface="Archer Book LF Italic"/>
                <a:sym typeface="Archer Book LF Italic"/>
              </a:defRPr>
            </a:lvl2pPr>
            <a:lvl3pPr marL="0" indent="457200" algn="ctr">
              <a:spcBef>
                <a:spcPts val="0"/>
              </a:spcBef>
              <a:buSzTx/>
              <a:buNone/>
              <a:defRPr sz="4500">
                <a:latin typeface="Archer Book LF Italic"/>
                <a:ea typeface="Archer Book LF Italic"/>
                <a:cs typeface="Archer Book LF Italic"/>
                <a:sym typeface="Archer Book LF Italic"/>
              </a:defRPr>
            </a:lvl3pPr>
            <a:lvl4pPr marL="0" indent="685800" algn="ctr">
              <a:spcBef>
                <a:spcPts val="0"/>
              </a:spcBef>
              <a:buSzTx/>
              <a:buNone/>
              <a:defRPr sz="4500">
                <a:latin typeface="Archer Book LF Italic"/>
                <a:ea typeface="Archer Book LF Italic"/>
                <a:cs typeface="Archer Book LF Italic"/>
                <a:sym typeface="Archer Book LF Italic"/>
              </a:defRPr>
            </a:lvl4pPr>
            <a:lvl5pPr marL="0" indent="914400" algn="ctr">
              <a:spcBef>
                <a:spcPts val="0"/>
              </a:spcBef>
              <a:buSzTx/>
              <a:buNone/>
              <a:defRPr sz="4500">
                <a:latin typeface="Archer Book LF Italic"/>
                <a:ea typeface="Archer Book LF Italic"/>
                <a:cs typeface="Archer Book LF Italic"/>
                <a:sym typeface="Archer Book LF Italic"/>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copy">
    <p:spTree>
      <p:nvGrpSpPr>
        <p:cNvPr id="1" name=""/>
        <p:cNvGrpSpPr/>
        <p:nvPr/>
      </p:nvGrpSpPr>
      <p:grpSpPr>
        <a:xfrm>
          <a:off x="0" y="0"/>
          <a:ext cx="0" cy="0"/>
          <a:chOff x="0" y="0"/>
          <a:chExt cx="0" cy="0"/>
        </a:xfrm>
      </p:grpSpPr>
      <p:sp>
        <p:nvSpPr>
          <p:cNvPr id="110" name="Caption"/>
          <p:cNvSpPr/>
          <p:nvPr/>
        </p:nvSpPr>
        <p:spPr>
          <a:xfrm>
            <a:off x="5654065" y="4598441"/>
            <a:ext cx="1696670" cy="55671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Caption</a:t>
            </a:r>
          </a:p>
        </p:txBody>
      </p:sp>
      <p:sp>
        <p:nvSpPr>
          <p:cNvPr id="111"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8"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Title Text"/>
          <p:cNvSpPr>
            <a:spLocks noGrp="1"/>
          </p:cNvSpPr>
          <p:nvPr>
            <p:ph type="title"/>
          </p:nvPr>
        </p:nvSpPr>
        <p:spPr>
          <a:xfrm>
            <a:off x="952500" y="635000"/>
            <a:ext cx="5334000" cy="3987800"/>
          </a:xfrm>
          <a:prstGeom prst="rect">
            <a:avLst/>
          </a:prstGeom>
        </p:spPr>
        <p:txBody>
          <a:bodyPr anchor="b"/>
          <a:lstStyle>
            <a:lvl1pPr>
              <a:defRPr sz="6000">
                <a:latin typeface="+mn-lt"/>
                <a:ea typeface="+mn-ea"/>
                <a:cs typeface="+mn-cs"/>
                <a:sym typeface="Archer Medium LF"/>
              </a:defRPr>
            </a:lvl1pPr>
          </a:lstStyle>
          <a:p>
            <a:r>
              <a:t>Title Text</a:t>
            </a:r>
          </a:p>
        </p:txBody>
      </p:sp>
      <p:sp>
        <p:nvSpPr>
          <p:cNvPr id="40" name="Body Level One…"/>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4500">
                <a:latin typeface="Archer Book LF Italic"/>
                <a:ea typeface="Archer Book LF Italic"/>
                <a:cs typeface="Archer Book LF Italic"/>
                <a:sym typeface="Archer Book LF Italic"/>
              </a:defRPr>
            </a:lvl1pPr>
            <a:lvl2pPr marL="0" indent="228600" algn="ctr">
              <a:spcBef>
                <a:spcPts val="0"/>
              </a:spcBef>
              <a:buSzTx/>
              <a:buNone/>
              <a:defRPr sz="4500">
                <a:latin typeface="Archer Book LF Italic"/>
                <a:ea typeface="Archer Book LF Italic"/>
                <a:cs typeface="Archer Book LF Italic"/>
                <a:sym typeface="Archer Book LF Italic"/>
              </a:defRPr>
            </a:lvl2pPr>
            <a:lvl3pPr marL="0" indent="457200" algn="ctr">
              <a:spcBef>
                <a:spcPts val="0"/>
              </a:spcBef>
              <a:buSzTx/>
              <a:buNone/>
              <a:defRPr sz="4500">
                <a:latin typeface="Archer Book LF Italic"/>
                <a:ea typeface="Archer Book LF Italic"/>
                <a:cs typeface="Archer Book LF Italic"/>
                <a:sym typeface="Archer Book LF Italic"/>
              </a:defRPr>
            </a:lvl3pPr>
            <a:lvl4pPr marL="0" indent="685800" algn="ctr">
              <a:spcBef>
                <a:spcPts val="0"/>
              </a:spcBef>
              <a:buSzTx/>
              <a:buNone/>
              <a:defRPr sz="4500">
                <a:latin typeface="Archer Book LF Italic"/>
                <a:ea typeface="Archer Book LF Italic"/>
                <a:cs typeface="Archer Book LF Italic"/>
                <a:sym typeface="Archer Book LF Italic"/>
              </a:defRPr>
            </a:lvl4pPr>
            <a:lvl5pPr marL="0" indent="914400" algn="ctr">
              <a:spcBef>
                <a:spcPts val="0"/>
              </a:spcBef>
              <a:buSzTx/>
              <a:buNone/>
              <a:defRPr sz="4500">
                <a:latin typeface="Archer Book LF Italic"/>
                <a:ea typeface="Archer Book LF Italic"/>
                <a:cs typeface="Archer Book LF Italic"/>
                <a:sym typeface="Archer Book LF Italic"/>
              </a:defRPr>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a:spLocks noGrp="1"/>
          </p:cNvSpPr>
          <p:nvPr>
            <p:ph type="title"/>
          </p:nvPr>
        </p:nvSpPr>
        <p:spPr>
          <a:prstGeom prst="rect">
            <a:avLst/>
          </a:prstGeom>
        </p:spPr>
        <p:txBody>
          <a:bodyPr/>
          <a:lstStyle/>
          <a:p>
            <a:r>
              <a:t>Title Text</a:t>
            </a:r>
          </a:p>
        </p:txBody>
      </p:sp>
      <p:sp>
        <p:nvSpPr>
          <p:cNvPr id="49"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a:spLocks noGrp="1"/>
          </p:cNvSpPr>
          <p:nvPr>
            <p:ph type="title"/>
          </p:nvPr>
        </p:nvSpPr>
        <p:spPr>
          <a:prstGeom prst="rect">
            <a:avLst/>
          </a:prstGeom>
        </p:spPr>
        <p:txBody>
          <a:bodyPr/>
          <a:lstStyle/>
          <a:p>
            <a:r>
              <a:t>Title Text</a:t>
            </a:r>
          </a:p>
        </p:txBody>
      </p:sp>
      <p:sp>
        <p:nvSpPr>
          <p:cNvPr id="57" name="Body Level One…"/>
          <p:cNvSpPr>
            <a:spLocks noGrp="1"/>
          </p:cNvSpPr>
          <p:nvPr>
            <p:ph type="body" idx="1"/>
          </p:nvPr>
        </p:nvSpPr>
        <p:spPr>
          <a:xfrm>
            <a:off x="952500" y="3030636"/>
            <a:ext cx="11099800" cy="5859364"/>
          </a:xfrm>
          <a:prstGeom prst="rect">
            <a:avLst/>
          </a:prstGeom>
        </p:spPr>
        <p:txBody>
          <a:bodyPr anchor="t"/>
          <a:lstStyle>
            <a:lvl1pPr marL="555624" indent="-555624">
              <a:buClr>
                <a:srgbClr val="1D4250"/>
              </a:buClr>
              <a:buChar char="✦"/>
            </a:lvl1pPr>
            <a:lvl2pPr>
              <a:buClr>
                <a:srgbClr val="1D4250"/>
              </a:buClr>
              <a:buChar char="✦"/>
            </a:lvl2pPr>
            <a:lvl3pPr>
              <a:buClr>
                <a:srgbClr val="1D4250"/>
              </a:buClr>
              <a:buChar char="✦"/>
            </a:lvl3pPr>
            <a:lvl4pPr>
              <a:buClr>
                <a:srgbClr val="1D4250"/>
              </a:buClr>
              <a:buChar char="✦"/>
            </a:lvl4pPr>
            <a:lvl5pPr>
              <a:buClr>
                <a:srgbClr val="1D4250"/>
              </a:buClr>
              <a:buChar char="✦"/>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Title Text"/>
          <p:cNvSpPr>
            <a:spLocks noGrp="1"/>
          </p:cNvSpPr>
          <p:nvPr>
            <p:ph type="title"/>
          </p:nvPr>
        </p:nvSpPr>
        <p:spPr>
          <a:prstGeom prst="rect">
            <a:avLst/>
          </a:prstGeom>
        </p:spPr>
        <p:txBody>
          <a:bodyPr/>
          <a:lstStyle/>
          <a:p>
            <a:r>
              <a:t>Title Text</a:t>
            </a:r>
          </a:p>
        </p:txBody>
      </p:sp>
      <p:sp>
        <p:nvSpPr>
          <p:cNvPr id="67" name="Body Level One…"/>
          <p:cNvSpPr>
            <a:spLocks noGrp="1"/>
          </p:cNvSpPr>
          <p:nvPr>
            <p:ph type="body" sz="half" idx="1"/>
          </p:nvPr>
        </p:nvSpPr>
        <p:spPr>
          <a:xfrm>
            <a:off x="952500" y="2603500"/>
            <a:ext cx="5334000" cy="6286500"/>
          </a:xfrm>
          <a:prstGeom prst="rect">
            <a:avLst/>
          </a:prstGeom>
        </p:spPr>
        <p:txBody>
          <a:bodyPr/>
          <a:lstStyle>
            <a:lvl1pPr marL="342900" indent="-342900">
              <a:spcBef>
                <a:spcPts val="3200"/>
              </a:spcBef>
              <a:buClr>
                <a:srgbClr val="1D4250"/>
              </a:buClr>
              <a:buChar char="✦"/>
              <a:defRPr sz="2800"/>
            </a:lvl1pPr>
            <a:lvl2pPr marL="685800" indent="-342900">
              <a:spcBef>
                <a:spcPts val="3200"/>
              </a:spcBef>
              <a:buClr>
                <a:srgbClr val="1D4250"/>
              </a:buClr>
              <a:buChar char="✦"/>
              <a:defRPr sz="2800"/>
            </a:lvl2pPr>
            <a:lvl3pPr marL="1028700" indent="-342900">
              <a:spcBef>
                <a:spcPts val="3200"/>
              </a:spcBef>
              <a:buClr>
                <a:srgbClr val="1D4250"/>
              </a:buClr>
              <a:buChar char="✦"/>
              <a:defRPr sz="2800"/>
            </a:lvl3pPr>
            <a:lvl4pPr marL="1371600" indent="-342900">
              <a:spcBef>
                <a:spcPts val="3200"/>
              </a:spcBef>
              <a:buClr>
                <a:srgbClr val="1D4250"/>
              </a:buClr>
              <a:buChar char="✦"/>
              <a:defRPr sz="2800"/>
            </a:lvl4pPr>
            <a:lvl5pPr marL="1714500" indent="-342900">
              <a:spcBef>
                <a:spcPts val="3200"/>
              </a:spcBef>
              <a:buClr>
                <a:srgbClr val="1D4250"/>
              </a:buClr>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a:spLocks noGrp="1"/>
          </p:cNvSpPr>
          <p:nvPr>
            <p:ph type="body" idx="1"/>
          </p:nvPr>
        </p:nvSpPr>
        <p:spPr>
          <a:xfrm>
            <a:off x="952500" y="1270000"/>
            <a:ext cx="11099800" cy="7213600"/>
          </a:xfrm>
          <a:prstGeom prst="rect">
            <a:avLst/>
          </a:prstGeom>
        </p:spPr>
        <p:txBody>
          <a:bodyPr/>
          <a:lstStyle>
            <a:lvl1pPr>
              <a:buClr>
                <a:srgbClr val="1D4250"/>
              </a:buClr>
              <a:buChar char="✦"/>
            </a:lvl1pPr>
            <a:lvl2pPr>
              <a:buClr>
                <a:srgbClr val="1D4250"/>
              </a:buClr>
              <a:buChar char="✦"/>
            </a:lvl2pPr>
            <a:lvl3pPr>
              <a:buClr>
                <a:srgbClr val="1D4250"/>
              </a:buClr>
              <a:buChar char="✦"/>
            </a:lvl3pPr>
            <a:lvl4pPr>
              <a:buClr>
                <a:srgbClr val="1D4250"/>
              </a:buClr>
              <a:buChar char="✦"/>
            </a:lvl4pPr>
            <a:lvl5pPr>
              <a:buClr>
                <a:srgbClr val="1D4250"/>
              </a:buClr>
              <a:buChar char="✦"/>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Type a quote here.”"/>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6CCE0"/>
            </a:gs>
            <a:gs pos="100000">
              <a:srgbClr val="E8EAEA"/>
            </a:gs>
          </a:gsLst>
          <a:lin ang="5400000" scaled="0"/>
        </a:gradFill>
        <a:effectLst/>
      </p:bgPr>
    </p:bg>
    <p:spTree>
      <p:nvGrpSpPr>
        <p:cNvPr id="1" name=""/>
        <p:cNvGrpSpPr/>
        <p:nvPr/>
      </p:nvGrpSpPr>
      <p:grpSpPr>
        <a:xfrm>
          <a:off x="0" y="0"/>
          <a:ext cx="0" cy="0"/>
          <a:chOff x="0" y="0"/>
          <a:chExt cx="0" cy="0"/>
        </a:xfrm>
      </p:grpSpPr>
      <p:sp>
        <p:nvSpPr>
          <p:cNvPr id="2" name="Title Text"/>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A5D77"/>
          </a:solidFill>
          <a:uFillTx/>
          <a:latin typeface="+mj-lt"/>
          <a:ea typeface="+mj-ea"/>
          <a:cs typeface="+mj-cs"/>
          <a:sym typeface="Archer Bold LF"/>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A5D77"/>
          </a:solidFill>
          <a:uFillTx/>
          <a:latin typeface="+mj-lt"/>
          <a:ea typeface="+mj-ea"/>
          <a:cs typeface="+mj-cs"/>
          <a:sym typeface="Archer Bold LF"/>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A5D77"/>
          </a:solidFill>
          <a:uFillTx/>
          <a:latin typeface="+mj-lt"/>
          <a:ea typeface="+mj-ea"/>
          <a:cs typeface="+mj-cs"/>
          <a:sym typeface="Archer Bold LF"/>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A5D77"/>
          </a:solidFill>
          <a:uFillTx/>
          <a:latin typeface="+mj-lt"/>
          <a:ea typeface="+mj-ea"/>
          <a:cs typeface="+mj-cs"/>
          <a:sym typeface="Archer Bold LF"/>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A5D77"/>
          </a:solidFill>
          <a:uFillTx/>
          <a:latin typeface="+mj-lt"/>
          <a:ea typeface="+mj-ea"/>
          <a:cs typeface="+mj-cs"/>
          <a:sym typeface="Archer Bold LF"/>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A5D77"/>
          </a:solidFill>
          <a:uFillTx/>
          <a:latin typeface="+mj-lt"/>
          <a:ea typeface="+mj-ea"/>
          <a:cs typeface="+mj-cs"/>
          <a:sym typeface="Archer Bold LF"/>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A5D77"/>
          </a:solidFill>
          <a:uFillTx/>
          <a:latin typeface="+mj-lt"/>
          <a:ea typeface="+mj-ea"/>
          <a:cs typeface="+mj-cs"/>
          <a:sym typeface="Archer Bold LF"/>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A5D77"/>
          </a:solidFill>
          <a:uFillTx/>
          <a:latin typeface="+mj-lt"/>
          <a:ea typeface="+mj-ea"/>
          <a:cs typeface="+mj-cs"/>
          <a:sym typeface="Archer Bold LF"/>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A5D77"/>
          </a:solidFill>
          <a:uFillTx/>
          <a:latin typeface="+mj-lt"/>
          <a:ea typeface="+mj-ea"/>
          <a:cs typeface="+mj-cs"/>
          <a:sym typeface="Archer Bold LF"/>
        </a:defRPr>
      </a:lvl9pPr>
    </p:titleStyle>
    <p:bodyStyle>
      <a:lvl1pPr marL="617361" marR="0" indent="-617361" algn="l" defTabSz="584200" rtl="0" latinLnBrk="0">
        <a:lnSpc>
          <a:spcPct val="100000"/>
        </a:lnSpc>
        <a:spcBef>
          <a:spcPts val="4200"/>
        </a:spcBef>
        <a:spcAft>
          <a:spcPts val="0"/>
        </a:spcAft>
        <a:buClrTx/>
        <a:buSzPct val="75000"/>
        <a:buFontTx/>
        <a:buChar char="•"/>
        <a:tabLst/>
        <a:defRPr sz="5000" b="0" i="0" u="none" strike="noStrike" cap="none" spc="0" baseline="0">
          <a:ln>
            <a:noFill/>
          </a:ln>
          <a:solidFill>
            <a:srgbClr val="0A5D77"/>
          </a:solidFill>
          <a:uFillTx/>
          <a:latin typeface="+mn-lt"/>
          <a:ea typeface="+mn-ea"/>
          <a:cs typeface="+mn-cs"/>
          <a:sym typeface="Archer Medium LF"/>
        </a:defRPr>
      </a:lvl1pPr>
      <a:lvl2pPr marL="1061861" marR="0" indent="-617361" algn="l" defTabSz="584200" rtl="0" latinLnBrk="0">
        <a:lnSpc>
          <a:spcPct val="100000"/>
        </a:lnSpc>
        <a:spcBef>
          <a:spcPts val="4200"/>
        </a:spcBef>
        <a:spcAft>
          <a:spcPts val="0"/>
        </a:spcAft>
        <a:buClrTx/>
        <a:buSzPct val="75000"/>
        <a:buFontTx/>
        <a:buChar char="•"/>
        <a:tabLst/>
        <a:defRPr sz="5000" b="0" i="0" u="none" strike="noStrike" cap="none" spc="0" baseline="0">
          <a:ln>
            <a:noFill/>
          </a:ln>
          <a:solidFill>
            <a:srgbClr val="0A5D77"/>
          </a:solidFill>
          <a:uFillTx/>
          <a:latin typeface="+mn-lt"/>
          <a:ea typeface="+mn-ea"/>
          <a:cs typeface="+mn-cs"/>
          <a:sym typeface="Archer Medium LF"/>
        </a:defRPr>
      </a:lvl2pPr>
      <a:lvl3pPr marL="1506361" marR="0" indent="-617361" algn="l" defTabSz="584200" rtl="0" latinLnBrk="0">
        <a:lnSpc>
          <a:spcPct val="100000"/>
        </a:lnSpc>
        <a:spcBef>
          <a:spcPts val="4200"/>
        </a:spcBef>
        <a:spcAft>
          <a:spcPts val="0"/>
        </a:spcAft>
        <a:buClrTx/>
        <a:buSzPct val="75000"/>
        <a:buFontTx/>
        <a:buChar char="•"/>
        <a:tabLst/>
        <a:defRPr sz="5000" b="0" i="0" u="none" strike="noStrike" cap="none" spc="0" baseline="0">
          <a:ln>
            <a:noFill/>
          </a:ln>
          <a:solidFill>
            <a:srgbClr val="0A5D77"/>
          </a:solidFill>
          <a:uFillTx/>
          <a:latin typeface="+mn-lt"/>
          <a:ea typeface="+mn-ea"/>
          <a:cs typeface="+mn-cs"/>
          <a:sym typeface="Archer Medium LF"/>
        </a:defRPr>
      </a:lvl3pPr>
      <a:lvl4pPr marL="1950861" marR="0" indent="-617361" algn="l" defTabSz="584200" rtl="0" latinLnBrk="0">
        <a:lnSpc>
          <a:spcPct val="100000"/>
        </a:lnSpc>
        <a:spcBef>
          <a:spcPts val="4200"/>
        </a:spcBef>
        <a:spcAft>
          <a:spcPts val="0"/>
        </a:spcAft>
        <a:buClrTx/>
        <a:buSzPct val="75000"/>
        <a:buFontTx/>
        <a:buChar char="•"/>
        <a:tabLst/>
        <a:defRPr sz="5000" b="0" i="0" u="none" strike="noStrike" cap="none" spc="0" baseline="0">
          <a:ln>
            <a:noFill/>
          </a:ln>
          <a:solidFill>
            <a:srgbClr val="0A5D77"/>
          </a:solidFill>
          <a:uFillTx/>
          <a:latin typeface="+mn-lt"/>
          <a:ea typeface="+mn-ea"/>
          <a:cs typeface="+mn-cs"/>
          <a:sym typeface="Archer Medium LF"/>
        </a:defRPr>
      </a:lvl4pPr>
      <a:lvl5pPr marL="2395361" marR="0" indent="-617361" algn="l" defTabSz="584200" rtl="0" latinLnBrk="0">
        <a:lnSpc>
          <a:spcPct val="100000"/>
        </a:lnSpc>
        <a:spcBef>
          <a:spcPts val="4200"/>
        </a:spcBef>
        <a:spcAft>
          <a:spcPts val="0"/>
        </a:spcAft>
        <a:buClrTx/>
        <a:buSzPct val="75000"/>
        <a:buFontTx/>
        <a:buChar char="•"/>
        <a:tabLst/>
        <a:defRPr sz="5000" b="0" i="0" u="none" strike="noStrike" cap="none" spc="0" baseline="0">
          <a:ln>
            <a:noFill/>
          </a:ln>
          <a:solidFill>
            <a:srgbClr val="0A5D77"/>
          </a:solidFill>
          <a:uFillTx/>
          <a:latin typeface="+mn-lt"/>
          <a:ea typeface="+mn-ea"/>
          <a:cs typeface="+mn-cs"/>
          <a:sym typeface="Archer Medium LF"/>
        </a:defRPr>
      </a:lvl5pPr>
      <a:lvl6pPr marL="2839861" marR="0" indent="-617361" algn="l" defTabSz="584200" rtl="0" latinLnBrk="0">
        <a:lnSpc>
          <a:spcPct val="100000"/>
        </a:lnSpc>
        <a:spcBef>
          <a:spcPts val="4200"/>
        </a:spcBef>
        <a:spcAft>
          <a:spcPts val="0"/>
        </a:spcAft>
        <a:buClrTx/>
        <a:buSzPct val="75000"/>
        <a:buFontTx/>
        <a:buChar char="•"/>
        <a:tabLst/>
        <a:defRPr sz="5000" b="0" i="0" u="none" strike="noStrike" cap="none" spc="0" baseline="0">
          <a:ln>
            <a:noFill/>
          </a:ln>
          <a:solidFill>
            <a:srgbClr val="0A5D77"/>
          </a:solidFill>
          <a:uFillTx/>
          <a:latin typeface="+mn-lt"/>
          <a:ea typeface="+mn-ea"/>
          <a:cs typeface="+mn-cs"/>
          <a:sym typeface="Archer Medium LF"/>
        </a:defRPr>
      </a:lvl6pPr>
      <a:lvl7pPr marL="3284361" marR="0" indent="-617361" algn="l" defTabSz="584200" rtl="0" latinLnBrk="0">
        <a:lnSpc>
          <a:spcPct val="100000"/>
        </a:lnSpc>
        <a:spcBef>
          <a:spcPts val="4200"/>
        </a:spcBef>
        <a:spcAft>
          <a:spcPts val="0"/>
        </a:spcAft>
        <a:buClrTx/>
        <a:buSzPct val="75000"/>
        <a:buFontTx/>
        <a:buChar char="•"/>
        <a:tabLst/>
        <a:defRPr sz="5000" b="0" i="0" u="none" strike="noStrike" cap="none" spc="0" baseline="0">
          <a:ln>
            <a:noFill/>
          </a:ln>
          <a:solidFill>
            <a:srgbClr val="0A5D77"/>
          </a:solidFill>
          <a:uFillTx/>
          <a:latin typeface="+mn-lt"/>
          <a:ea typeface="+mn-ea"/>
          <a:cs typeface="+mn-cs"/>
          <a:sym typeface="Archer Medium LF"/>
        </a:defRPr>
      </a:lvl7pPr>
      <a:lvl8pPr marL="3728861" marR="0" indent="-617361" algn="l" defTabSz="584200" rtl="0" latinLnBrk="0">
        <a:lnSpc>
          <a:spcPct val="100000"/>
        </a:lnSpc>
        <a:spcBef>
          <a:spcPts val="4200"/>
        </a:spcBef>
        <a:spcAft>
          <a:spcPts val="0"/>
        </a:spcAft>
        <a:buClrTx/>
        <a:buSzPct val="75000"/>
        <a:buFontTx/>
        <a:buChar char="•"/>
        <a:tabLst/>
        <a:defRPr sz="5000" b="0" i="0" u="none" strike="noStrike" cap="none" spc="0" baseline="0">
          <a:ln>
            <a:noFill/>
          </a:ln>
          <a:solidFill>
            <a:srgbClr val="0A5D77"/>
          </a:solidFill>
          <a:uFillTx/>
          <a:latin typeface="+mn-lt"/>
          <a:ea typeface="+mn-ea"/>
          <a:cs typeface="+mn-cs"/>
          <a:sym typeface="Archer Medium LF"/>
        </a:defRPr>
      </a:lvl8pPr>
      <a:lvl9pPr marL="4173361" marR="0" indent="-617361" algn="l" defTabSz="584200" rtl="0" latinLnBrk="0">
        <a:lnSpc>
          <a:spcPct val="100000"/>
        </a:lnSpc>
        <a:spcBef>
          <a:spcPts val="4200"/>
        </a:spcBef>
        <a:spcAft>
          <a:spcPts val="0"/>
        </a:spcAft>
        <a:buClrTx/>
        <a:buSzPct val="75000"/>
        <a:buFontTx/>
        <a:buChar char="•"/>
        <a:tabLst/>
        <a:defRPr sz="5000" b="0" i="0" u="none" strike="noStrike" cap="none" spc="0" baseline="0">
          <a:ln>
            <a:noFill/>
          </a:ln>
          <a:solidFill>
            <a:srgbClr val="0A5D77"/>
          </a:solidFill>
          <a:uFillTx/>
          <a:latin typeface="+mn-lt"/>
          <a:ea typeface="+mn-ea"/>
          <a:cs typeface="+mn-cs"/>
          <a:sym typeface="Archer Medium LF"/>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prstGeom prst="rect">
            <a:avLst/>
          </a:prstGeom>
        </p:spPr>
        <p:txBody>
          <a:bodyPr>
            <a:normAutofit/>
          </a:bodyPr>
          <a:lstStyle/>
          <a:p>
            <a:pPr defTabSz="461518">
              <a:defRPr sz="6320"/>
            </a:pPr>
            <a:r>
              <a:rPr lang="en-US" dirty="0" smtClean="0"/>
              <a:t>We </a:t>
            </a:r>
            <a:r>
              <a:rPr lang="en-US" dirty="0"/>
              <a:t>do not need to fear lacking daily necessities and care</a:t>
            </a:r>
            <a:r>
              <a:rPr lang="en-US" dirty="0" smtClean="0"/>
              <a:t>.</a:t>
            </a:r>
            <a:endParaRPr dirty="0"/>
          </a:p>
        </p:txBody>
      </p:sp>
      <p:sp>
        <p:nvSpPr>
          <p:cNvPr id="135" name="Jude 3 Dear friends, although I was very eager to write to you about the salvation we share, I felt compelled to write and urge you to contend for the faith that was once for all entrusted to God’s holy people. (NIV®)"/>
          <p:cNvSpPr>
            <a:spLocks noGrp="1"/>
          </p:cNvSpPr>
          <p:nvPr>
            <p:ph type="body" idx="1"/>
          </p:nvPr>
        </p:nvSpPr>
        <p:spPr>
          <a:prstGeom prst="rect">
            <a:avLst/>
          </a:prstGeom>
        </p:spPr>
        <p:txBody>
          <a:bodyPr>
            <a:normAutofit/>
          </a:bodyPr>
          <a:lstStyle/>
          <a:p>
            <a:pPr marL="0" indent="0">
              <a:buClrTx/>
              <a:buSzTx/>
              <a:buNone/>
              <a:defRPr sz="3600"/>
            </a:pPr>
            <a:endParaRPr lang="en-US" dirty="0">
              <a:latin typeface="+mj-lt"/>
              <a:ea typeface="+mj-ea"/>
              <a:cs typeface="+mj-cs"/>
              <a:sym typeface="Archer Bold LF"/>
            </a:endParaRPr>
          </a:p>
        </p:txBody>
      </p:sp>
    </p:spTree>
    <p:extLst>
      <p:ext uri="{BB962C8B-B14F-4D97-AF65-F5344CB8AC3E}">
        <p14:creationId xmlns:p14="http://schemas.microsoft.com/office/powerpoint/2010/main" val="254409585"/>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prstGeom prst="rect">
            <a:avLst/>
          </a:prstGeom>
        </p:spPr>
        <p:txBody>
          <a:bodyPr>
            <a:normAutofit/>
          </a:bodyPr>
          <a:lstStyle/>
          <a:p>
            <a:pPr defTabSz="461518">
              <a:defRPr sz="6320"/>
            </a:pPr>
            <a:r>
              <a:rPr lang="en-US" sz="6320" dirty="0"/>
              <a:t>Jesus calls us to abundant </a:t>
            </a:r>
            <a:r>
              <a:rPr lang="en-US" sz="6320" dirty="0" smtClean="0"/>
              <a:t>life</a:t>
            </a:r>
            <a:endParaRPr dirty="0"/>
          </a:p>
        </p:txBody>
      </p:sp>
      <p:sp>
        <p:nvSpPr>
          <p:cNvPr id="135" name="Jude 3 Dear friends, although I was very eager to write to you about the salvation we share, I felt compelled to write and urge you to contend for the faith that was once for all entrusted to God’s holy people. (NIV®)"/>
          <p:cNvSpPr>
            <a:spLocks noGrp="1"/>
          </p:cNvSpPr>
          <p:nvPr>
            <p:ph type="body" idx="1"/>
          </p:nvPr>
        </p:nvSpPr>
        <p:spPr>
          <a:prstGeom prst="rect">
            <a:avLst/>
          </a:prstGeom>
        </p:spPr>
        <p:txBody>
          <a:bodyPr>
            <a:normAutofit/>
          </a:bodyPr>
          <a:lstStyle/>
          <a:p>
            <a:pPr marL="0" indent="0">
              <a:buClrTx/>
              <a:buSzTx/>
              <a:buNone/>
              <a:defRPr sz="3600"/>
            </a:pPr>
            <a:endParaRPr lang="en-US" dirty="0">
              <a:latin typeface="+mj-lt"/>
              <a:ea typeface="+mj-ea"/>
              <a:cs typeface="+mj-cs"/>
              <a:sym typeface="Archer Bold LF"/>
            </a:endParaRPr>
          </a:p>
        </p:txBody>
      </p:sp>
    </p:spTree>
    <p:extLst>
      <p:ext uri="{BB962C8B-B14F-4D97-AF65-F5344CB8AC3E}">
        <p14:creationId xmlns:p14="http://schemas.microsoft.com/office/powerpoint/2010/main" val="28514912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prstGeom prst="rect">
            <a:avLst/>
          </a:prstGeom>
        </p:spPr>
        <p:txBody>
          <a:bodyPr>
            <a:normAutofit/>
          </a:bodyPr>
          <a:lstStyle/>
          <a:p>
            <a:pPr defTabSz="461518">
              <a:defRPr sz="6320"/>
            </a:pPr>
            <a:r>
              <a:rPr lang="en-US" sz="6320" dirty="0"/>
              <a:t>Jesus calls us to abundant </a:t>
            </a:r>
            <a:r>
              <a:rPr lang="en-US" sz="6320" dirty="0" smtClean="0"/>
              <a:t>life</a:t>
            </a:r>
            <a:endParaRPr dirty="0"/>
          </a:p>
        </p:txBody>
      </p:sp>
      <p:sp>
        <p:nvSpPr>
          <p:cNvPr id="135" name="Jude 3 Dear friends, although I was very eager to write to you about the salvation we share, I felt compelled to write and urge you to contend for the faith that was once for all entrusted to God’s holy people. (NIV®)"/>
          <p:cNvSpPr>
            <a:spLocks noGrp="1"/>
          </p:cNvSpPr>
          <p:nvPr>
            <p:ph type="body" idx="1"/>
          </p:nvPr>
        </p:nvSpPr>
        <p:spPr>
          <a:prstGeom prst="rect">
            <a:avLst/>
          </a:prstGeom>
        </p:spPr>
        <p:txBody>
          <a:bodyPr>
            <a:normAutofit/>
          </a:bodyPr>
          <a:lstStyle/>
          <a:p>
            <a:pPr marL="0" indent="0">
              <a:buClrTx/>
              <a:buSzTx/>
              <a:buNone/>
              <a:defRPr sz="3600"/>
            </a:pPr>
            <a:r>
              <a:rPr lang="en-US" dirty="0">
                <a:latin typeface="+mj-lt"/>
                <a:ea typeface="+mj-ea"/>
                <a:cs typeface="+mj-cs"/>
                <a:sym typeface="Archer Bold LF"/>
              </a:rPr>
              <a:t>Luke </a:t>
            </a:r>
            <a:r>
              <a:rPr lang="en-US" dirty="0" smtClean="0">
                <a:latin typeface="+mj-lt"/>
                <a:ea typeface="+mj-ea"/>
                <a:cs typeface="+mj-cs"/>
                <a:sym typeface="Archer Bold LF"/>
              </a:rPr>
              <a:t>12:34 </a:t>
            </a:r>
            <a:r>
              <a:rPr lang="en-US" sz="3600" dirty="0"/>
              <a:t>“For where your treasure is, there your heart will be also</a:t>
            </a:r>
            <a:r>
              <a:rPr lang="en-US" sz="3600" dirty="0" smtClean="0"/>
              <a:t>.”</a:t>
            </a:r>
          </a:p>
        </p:txBody>
      </p:sp>
    </p:spTree>
    <p:extLst>
      <p:ext uri="{BB962C8B-B14F-4D97-AF65-F5344CB8AC3E}">
        <p14:creationId xmlns:p14="http://schemas.microsoft.com/office/powerpoint/2010/main" val="88374848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prstGeom prst="rect">
            <a:avLst/>
          </a:prstGeom>
        </p:spPr>
        <p:txBody>
          <a:bodyPr>
            <a:normAutofit/>
          </a:bodyPr>
          <a:lstStyle/>
          <a:p>
            <a:pPr defTabSz="461518">
              <a:defRPr sz="6320"/>
            </a:pPr>
            <a:r>
              <a:rPr lang="en-US" sz="6320" dirty="0"/>
              <a:t>Jesus calls us to abundant </a:t>
            </a:r>
            <a:r>
              <a:rPr lang="en-US" sz="6320" dirty="0" smtClean="0"/>
              <a:t>life</a:t>
            </a:r>
            <a:endParaRPr dirty="0"/>
          </a:p>
        </p:txBody>
      </p:sp>
      <p:sp>
        <p:nvSpPr>
          <p:cNvPr id="135" name="Jude 3 Dear friends, although I was very eager to write to you about the salvation we share, I felt compelled to write and urge you to contend for the faith that was once for all entrusted to God’s holy people. (NIV®)"/>
          <p:cNvSpPr>
            <a:spLocks noGrp="1"/>
          </p:cNvSpPr>
          <p:nvPr>
            <p:ph type="body" idx="1"/>
          </p:nvPr>
        </p:nvSpPr>
        <p:spPr>
          <a:prstGeom prst="rect">
            <a:avLst/>
          </a:prstGeom>
        </p:spPr>
        <p:txBody>
          <a:bodyPr>
            <a:normAutofit/>
          </a:bodyPr>
          <a:lstStyle/>
          <a:p>
            <a:pPr marL="0" indent="0">
              <a:buClrTx/>
              <a:buSzTx/>
              <a:buNone/>
              <a:defRPr sz="3600"/>
            </a:pPr>
            <a:r>
              <a:rPr lang="en-US" dirty="0">
                <a:latin typeface="+mj-lt"/>
                <a:ea typeface="+mj-ea"/>
                <a:cs typeface="+mj-cs"/>
                <a:sym typeface="Archer Bold LF"/>
              </a:rPr>
              <a:t>Luke </a:t>
            </a:r>
            <a:r>
              <a:rPr lang="en-US" dirty="0" smtClean="0">
                <a:latin typeface="+mj-lt"/>
                <a:ea typeface="+mj-ea"/>
                <a:cs typeface="+mj-cs"/>
                <a:sym typeface="Archer Bold LF"/>
              </a:rPr>
              <a:t>12:34 </a:t>
            </a:r>
            <a:r>
              <a:rPr lang="en-US" sz="3600" dirty="0"/>
              <a:t>“For where your treasure is, there your heart will be also</a:t>
            </a:r>
            <a:r>
              <a:rPr lang="en-US" sz="3600" dirty="0" smtClean="0"/>
              <a:t>.”</a:t>
            </a:r>
          </a:p>
          <a:p>
            <a:pPr marL="0" indent="0">
              <a:buClrTx/>
              <a:buSzTx/>
              <a:buNone/>
              <a:defRPr sz="3600"/>
            </a:pPr>
            <a:r>
              <a:rPr lang="en-US" sz="3600" dirty="0" smtClean="0">
                <a:latin typeface="+mj-lt"/>
                <a:ea typeface="+mj-ea"/>
                <a:cs typeface="+mj-cs"/>
                <a:sym typeface="Archer Bold LF"/>
              </a:rPr>
              <a:t>God wants to protect our hearts, our joy, our hope.</a:t>
            </a:r>
            <a:endParaRPr lang="en-US" dirty="0" smtClean="0">
              <a:latin typeface="+mj-lt"/>
              <a:ea typeface="+mj-ea"/>
              <a:cs typeface="+mj-cs"/>
              <a:sym typeface="Archer Bold LF"/>
            </a:endParaRPr>
          </a:p>
        </p:txBody>
      </p:sp>
    </p:spTree>
    <p:extLst>
      <p:ext uri="{BB962C8B-B14F-4D97-AF65-F5344CB8AC3E}">
        <p14:creationId xmlns:p14="http://schemas.microsoft.com/office/powerpoint/2010/main" val="316082039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prstGeom prst="rect">
            <a:avLst/>
          </a:prstGeom>
        </p:spPr>
        <p:txBody>
          <a:bodyPr>
            <a:normAutofit/>
          </a:bodyPr>
          <a:lstStyle/>
          <a:p>
            <a:pPr defTabSz="461518">
              <a:defRPr sz="6320"/>
            </a:pPr>
            <a:r>
              <a:rPr lang="en-US" sz="6320" dirty="0"/>
              <a:t>Jesus calls us to abundant </a:t>
            </a:r>
            <a:r>
              <a:rPr lang="en-US" sz="6320" dirty="0" smtClean="0"/>
              <a:t>life</a:t>
            </a:r>
            <a:endParaRPr dirty="0"/>
          </a:p>
        </p:txBody>
      </p:sp>
      <p:sp>
        <p:nvSpPr>
          <p:cNvPr id="135" name="Jude 3 Dear friends, although I was very eager to write to you about the salvation we share, I felt compelled to write and urge you to contend for the faith that was once for all entrusted to God’s holy people. (NIV®)"/>
          <p:cNvSpPr>
            <a:spLocks noGrp="1"/>
          </p:cNvSpPr>
          <p:nvPr>
            <p:ph type="body" idx="1"/>
          </p:nvPr>
        </p:nvSpPr>
        <p:spPr>
          <a:prstGeom prst="rect">
            <a:avLst/>
          </a:prstGeom>
        </p:spPr>
        <p:txBody>
          <a:bodyPr>
            <a:normAutofit/>
          </a:bodyPr>
          <a:lstStyle/>
          <a:p>
            <a:pPr marL="0" indent="0">
              <a:buClrTx/>
              <a:buSzTx/>
              <a:buNone/>
              <a:defRPr sz="3600"/>
            </a:pPr>
            <a:r>
              <a:rPr lang="en-US" dirty="0">
                <a:latin typeface="+mj-lt"/>
                <a:ea typeface="+mj-ea"/>
                <a:cs typeface="+mj-cs"/>
                <a:sym typeface="Archer Bold LF"/>
              </a:rPr>
              <a:t>Luke </a:t>
            </a:r>
            <a:r>
              <a:rPr lang="en-US" dirty="0" smtClean="0">
                <a:latin typeface="+mj-lt"/>
                <a:ea typeface="+mj-ea"/>
                <a:cs typeface="+mj-cs"/>
                <a:sym typeface="Archer Bold LF"/>
              </a:rPr>
              <a:t>12:34 </a:t>
            </a:r>
            <a:r>
              <a:rPr lang="en-US" sz="3600" dirty="0"/>
              <a:t>“For where your treasure is, there your heart will be also</a:t>
            </a:r>
            <a:r>
              <a:rPr lang="en-US" sz="3600" dirty="0" smtClean="0"/>
              <a:t>.”</a:t>
            </a:r>
          </a:p>
          <a:p>
            <a:pPr marL="0" indent="0">
              <a:buClrTx/>
              <a:buSzTx/>
              <a:buNone/>
              <a:defRPr sz="3600"/>
            </a:pPr>
            <a:r>
              <a:rPr lang="en-US" sz="3600" dirty="0" smtClean="0">
                <a:latin typeface="+mj-lt"/>
                <a:ea typeface="+mj-ea"/>
                <a:cs typeface="+mj-cs"/>
                <a:sym typeface="Archer Bold LF"/>
              </a:rPr>
              <a:t>God wants to protect our hearts, our joy, our hope.</a:t>
            </a:r>
            <a:endParaRPr lang="en-US" dirty="0" smtClean="0">
              <a:latin typeface="+mj-lt"/>
              <a:ea typeface="+mj-ea"/>
              <a:cs typeface="+mj-cs"/>
              <a:sym typeface="Archer Bold LF"/>
            </a:endParaRPr>
          </a:p>
          <a:p>
            <a:pPr marL="0" indent="0">
              <a:buClrTx/>
              <a:buSzTx/>
              <a:buNone/>
              <a:defRPr sz="3600"/>
            </a:pPr>
            <a:r>
              <a:rPr lang="en-US" sz="3600" dirty="0"/>
              <a:t>What can we do to treasure Jesus more? What can we do to treasure God more? What can we do to treasure the Kingdom more? Sell our possessions and give to the </a:t>
            </a:r>
            <a:r>
              <a:rPr lang="en-US" sz="3600" dirty="0" smtClean="0"/>
              <a:t>poor.</a:t>
            </a:r>
            <a:endParaRPr lang="en-US" dirty="0">
              <a:latin typeface="+mj-lt"/>
              <a:ea typeface="+mj-ea"/>
              <a:cs typeface="+mj-cs"/>
              <a:sym typeface="Archer Bold LF"/>
            </a:endParaRPr>
          </a:p>
        </p:txBody>
      </p:sp>
    </p:spTree>
    <p:extLst>
      <p:ext uri="{BB962C8B-B14F-4D97-AF65-F5344CB8AC3E}">
        <p14:creationId xmlns:p14="http://schemas.microsoft.com/office/powerpoint/2010/main" val="112907764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xfrm>
            <a:off x="952500" y="444499"/>
            <a:ext cx="11099800" cy="8866926"/>
          </a:xfrm>
          <a:prstGeom prst="rect">
            <a:avLst/>
          </a:prstGeom>
        </p:spPr>
        <p:txBody>
          <a:bodyPr>
            <a:normAutofit/>
          </a:bodyPr>
          <a:lstStyle/>
          <a:p>
            <a:pPr defTabSz="461518">
              <a:defRPr sz="6320"/>
            </a:pPr>
            <a:r>
              <a:rPr lang="en-US" dirty="0"/>
              <a:t>We need not hold tightly to possessions or fear giving because we can trust God desires to give us the </a:t>
            </a:r>
            <a:r>
              <a:rPr lang="en-US" dirty="0" smtClean="0"/>
              <a:t>Kingdom.</a:t>
            </a:r>
            <a:endParaRPr dirty="0"/>
          </a:p>
        </p:txBody>
      </p:sp>
    </p:spTree>
    <p:extLst>
      <p:ext uri="{BB962C8B-B14F-4D97-AF65-F5344CB8AC3E}">
        <p14:creationId xmlns:p14="http://schemas.microsoft.com/office/powerpoint/2010/main" val="252665762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prstGeom prst="rect">
            <a:avLst/>
          </a:prstGeom>
        </p:spPr>
        <p:txBody>
          <a:bodyPr>
            <a:normAutofit/>
          </a:bodyPr>
          <a:lstStyle/>
          <a:p>
            <a:pPr defTabSz="461518">
              <a:defRPr sz="6320"/>
            </a:pPr>
            <a:r>
              <a:rPr lang="en-US" dirty="0" smtClean="0"/>
              <a:t>We </a:t>
            </a:r>
            <a:r>
              <a:rPr lang="en-US" dirty="0"/>
              <a:t>do not need to fear lacking daily necessities and care</a:t>
            </a:r>
            <a:r>
              <a:rPr lang="en-US" dirty="0" smtClean="0"/>
              <a:t>.</a:t>
            </a:r>
            <a:endParaRPr dirty="0"/>
          </a:p>
        </p:txBody>
      </p:sp>
      <p:sp>
        <p:nvSpPr>
          <p:cNvPr id="135" name="Jude 3 Dear friends, although I was very eager to write to you about the salvation we share, I felt compelled to write and urge you to contend for the faith that was once for all entrusted to God’s holy people. (NIV®)"/>
          <p:cNvSpPr>
            <a:spLocks noGrp="1"/>
          </p:cNvSpPr>
          <p:nvPr>
            <p:ph type="body" idx="1"/>
          </p:nvPr>
        </p:nvSpPr>
        <p:spPr>
          <a:prstGeom prst="rect">
            <a:avLst/>
          </a:prstGeom>
        </p:spPr>
        <p:txBody>
          <a:bodyPr>
            <a:normAutofit/>
          </a:bodyPr>
          <a:lstStyle/>
          <a:p>
            <a:pPr marL="0" indent="0">
              <a:buClrTx/>
              <a:buSzTx/>
              <a:buNone/>
              <a:defRPr sz="3600"/>
            </a:pPr>
            <a:r>
              <a:rPr lang="en-US" dirty="0" smtClean="0">
                <a:latin typeface="+mj-lt"/>
                <a:ea typeface="+mj-ea"/>
                <a:cs typeface="+mj-cs"/>
                <a:sym typeface="Archer Bold LF"/>
              </a:rPr>
              <a:t>Luke 12:32 “Do </a:t>
            </a:r>
            <a:r>
              <a:rPr lang="en-US" dirty="0">
                <a:latin typeface="+mj-lt"/>
                <a:ea typeface="+mj-ea"/>
                <a:cs typeface="+mj-cs"/>
                <a:sym typeface="Archer Bold LF"/>
              </a:rPr>
              <a:t>not be afraid, little flock, for your Father has been pleased to give you the kingdom</a:t>
            </a:r>
            <a:r>
              <a:rPr lang="en-US" dirty="0" smtClean="0">
                <a:latin typeface="+mj-lt"/>
                <a:ea typeface="+mj-ea"/>
                <a:cs typeface="+mj-cs"/>
                <a:sym typeface="Archer Bold LF"/>
              </a:rPr>
              <a:t>.”</a:t>
            </a:r>
          </a:p>
        </p:txBody>
      </p:sp>
    </p:spTree>
    <p:extLst>
      <p:ext uri="{BB962C8B-B14F-4D97-AF65-F5344CB8AC3E}">
        <p14:creationId xmlns:p14="http://schemas.microsoft.com/office/powerpoint/2010/main" val="351990494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prstGeom prst="rect">
            <a:avLst/>
          </a:prstGeom>
        </p:spPr>
        <p:txBody>
          <a:bodyPr>
            <a:normAutofit/>
          </a:bodyPr>
          <a:lstStyle/>
          <a:p>
            <a:pPr defTabSz="461518">
              <a:defRPr sz="6320"/>
            </a:pPr>
            <a:r>
              <a:rPr lang="en-US" dirty="0" smtClean="0"/>
              <a:t>We </a:t>
            </a:r>
            <a:r>
              <a:rPr lang="en-US" dirty="0"/>
              <a:t>do not need to fear lacking daily necessities and care</a:t>
            </a:r>
            <a:r>
              <a:rPr lang="en-US" dirty="0" smtClean="0"/>
              <a:t>.</a:t>
            </a:r>
            <a:endParaRPr dirty="0"/>
          </a:p>
        </p:txBody>
      </p:sp>
      <p:sp>
        <p:nvSpPr>
          <p:cNvPr id="135" name="Jude 3 Dear friends, although I was very eager to write to you about the salvation we share, I felt compelled to write and urge you to contend for the faith that was once for all entrusted to God’s holy people. (NIV®)"/>
          <p:cNvSpPr>
            <a:spLocks noGrp="1"/>
          </p:cNvSpPr>
          <p:nvPr>
            <p:ph type="body" idx="1"/>
          </p:nvPr>
        </p:nvSpPr>
        <p:spPr>
          <a:prstGeom prst="rect">
            <a:avLst/>
          </a:prstGeom>
        </p:spPr>
        <p:txBody>
          <a:bodyPr>
            <a:normAutofit/>
          </a:bodyPr>
          <a:lstStyle/>
          <a:p>
            <a:pPr marL="0" indent="0">
              <a:buClrTx/>
              <a:buSzTx/>
              <a:buNone/>
              <a:defRPr sz="3600"/>
            </a:pPr>
            <a:r>
              <a:rPr lang="en-US" dirty="0" smtClean="0">
                <a:latin typeface="+mj-lt"/>
                <a:ea typeface="+mj-ea"/>
                <a:cs typeface="+mj-cs"/>
                <a:sym typeface="Archer Bold LF"/>
              </a:rPr>
              <a:t>Luke 12:32 “Do </a:t>
            </a:r>
            <a:r>
              <a:rPr lang="en-US" dirty="0">
                <a:latin typeface="+mj-lt"/>
                <a:ea typeface="+mj-ea"/>
                <a:cs typeface="+mj-cs"/>
                <a:sym typeface="Archer Bold LF"/>
              </a:rPr>
              <a:t>not be afraid, little flock, for your Father has been pleased to give you the kingdom</a:t>
            </a:r>
            <a:r>
              <a:rPr lang="en-US" dirty="0" smtClean="0">
                <a:latin typeface="+mj-lt"/>
                <a:ea typeface="+mj-ea"/>
                <a:cs typeface="+mj-cs"/>
                <a:sym typeface="Archer Bold LF"/>
              </a:rPr>
              <a:t>.”</a:t>
            </a:r>
          </a:p>
          <a:p>
            <a:pPr marL="0" indent="0">
              <a:buClrTx/>
              <a:buSzTx/>
              <a:buNone/>
              <a:defRPr sz="3600"/>
            </a:pPr>
            <a:r>
              <a:rPr lang="en-US" sz="3600" dirty="0"/>
              <a:t>We have a good shepherd, a good Father, and a good King; we do not need to worry about what these things.</a:t>
            </a:r>
            <a:endParaRPr lang="en-US" dirty="0">
              <a:latin typeface="+mj-lt"/>
              <a:ea typeface="+mj-ea"/>
              <a:cs typeface="+mj-cs"/>
              <a:sym typeface="Archer Bold LF"/>
            </a:endParaRPr>
          </a:p>
        </p:txBody>
      </p:sp>
    </p:spTree>
    <p:extLst>
      <p:ext uri="{BB962C8B-B14F-4D97-AF65-F5344CB8AC3E}">
        <p14:creationId xmlns:p14="http://schemas.microsoft.com/office/powerpoint/2010/main" val="43440273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prstGeom prst="rect">
            <a:avLst/>
          </a:prstGeom>
        </p:spPr>
        <p:txBody>
          <a:bodyPr>
            <a:normAutofit/>
          </a:bodyPr>
          <a:lstStyle/>
          <a:p>
            <a:pPr defTabSz="461518">
              <a:defRPr sz="6320"/>
            </a:pPr>
            <a:r>
              <a:rPr lang="en-US" sz="6320" dirty="0"/>
              <a:t>We are to be generous as our Father is </a:t>
            </a:r>
            <a:r>
              <a:rPr lang="en-US" sz="6320" dirty="0" smtClean="0"/>
              <a:t>generous</a:t>
            </a:r>
            <a:r>
              <a:rPr lang="en-US" dirty="0" smtClean="0"/>
              <a:t>.</a:t>
            </a:r>
            <a:endParaRPr dirty="0"/>
          </a:p>
        </p:txBody>
      </p:sp>
      <p:sp>
        <p:nvSpPr>
          <p:cNvPr id="135" name="Jude 3 Dear friends, although I was very eager to write to you about the salvation we share, I felt compelled to write and urge you to contend for the faith that was once for all entrusted to God’s holy people. (NIV®)"/>
          <p:cNvSpPr>
            <a:spLocks noGrp="1"/>
          </p:cNvSpPr>
          <p:nvPr>
            <p:ph type="body" idx="1"/>
          </p:nvPr>
        </p:nvSpPr>
        <p:spPr>
          <a:prstGeom prst="rect">
            <a:avLst/>
          </a:prstGeom>
        </p:spPr>
        <p:txBody>
          <a:bodyPr>
            <a:normAutofit/>
          </a:bodyPr>
          <a:lstStyle/>
          <a:p>
            <a:pPr marL="0" indent="0">
              <a:buClrTx/>
              <a:buSzTx/>
              <a:buNone/>
              <a:defRPr sz="3600"/>
            </a:pPr>
            <a:endParaRPr lang="en-US" dirty="0">
              <a:latin typeface="+mj-lt"/>
              <a:ea typeface="+mj-ea"/>
              <a:cs typeface="+mj-cs"/>
              <a:sym typeface="Archer Bold LF"/>
            </a:endParaRPr>
          </a:p>
        </p:txBody>
      </p:sp>
    </p:spTree>
    <p:extLst>
      <p:ext uri="{BB962C8B-B14F-4D97-AF65-F5344CB8AC3E}">
        <p14:creationId xmlns:p14="http://schemas.microsoft.com/office/powerpoint/2010/main" val="242340371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prstGeom prst="rect">
            <a:avLst/>
          </a:prstGeom>
        </p:spPr>
        <p:txBody>
          <a:bodyPr>
            <a:normAutofit/>
          </a:bodyPr>
          <a:lstStyle/>
          <a:p>
            <a:pPr defTabSz="461518">
              <a:defRPr sz="6320"/>
            </a:pPr>
            <a:r>
              <a:rPr lang="en-US" sz="6320" dirty="0"/>
              <a:t>We are to be generous as our Father is </a:t>
            </a:r>
            <a:r>
              <a:rPr lang="en-US" sz="6320" dirty="0" smtClean="0"/>
              <a:t>generous</a:t>
            </a:r>
            <a:r>
              <a:rPr lang="en-US" dirty="0" smtClean="0"/>
              <a:t>.</a:t>
            </a:r>
            <a:endParaRPr dirty="0"/>
          </a:p>
        </p:txBody>
      </p:sp>
      <p:sp>
        <p:nvSpPr>
          <p:cNvPr id="135" name="Jude 3 Dear friends, although I was very eager to write to you about the salvation we share, I felt compelled to write and urge you to contend for the faith that was once for all entrusted to God’s holy people. (NIV®)"/>
          <p:cNvSpPr>
            <a:spLocks noGrp="1"/>
          </p:cNvSpPr>
          <p:nvPr>
            <p:ph type="body" idx="1"/>
          </p:nvPr>
        </p:nvSpPr>
        <p:spPr>
          <a:prstGeom prst="rect">
            <a:avLst/>
          </a:prstGeom>
        </p:spPr>
        <p:txBody>
          <a:bodyPr>
            <a:normAutofit/>
          </a:bodyPr>
          <a:lstStyle/>
          <a:p>
            <a:pPr marL="0" indent="0">
              <a:buClrTx/>
              <a:buSzTx/>
              <a:buNone/>
              <a:defRPr sz="3600"/>
            </a:pPr>
            <a:r>
              <a:rPr lang="en-US" dirty="0">
                <a:latin typeface="+mj-lt"/>
                <a:ea typeface="+mj-ea"/>
                <a:cs typeface="+mj-cs"/>
                <a:sym typeface="Archer Bold LF"/>
              </a:rPr>
              <a:t>Luke 12:33a “Sell your possessions and give to the poor</a:t>
            </a:r>
            <a:r>
              <a:rPr lang="en-US" dirty="0" smtClean="0">
                <a:latin typeface="+mj-lt"/>
                <a:ea typeface="+mj-ea"/>
                <a:cs typeface="+mj-cs"/>
                <a:sym typeface="Archer Bold LF"/>
              </a:rPr>
              <a:t>.”</a:t>
            </a:r>
          </a:p>
        </p:txBody>
      </p:sp>
    </p:spTree>
    <p:extLst>
      <p:ext uri="{BB962C8B-B14F-4D97-AF65-F5344CB8AC3E}">
        <p14:creationId xmlns:p14="http://schemas.microsoft.com/office/powerpoint/2010/main" val="101497526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prstGeom prst="rect">
            <a:avLst/>
          </a:prstGeom>
        </p:spPr>
        <p:txBody>
          <a:bodyPr>
            <a:normAutofit/>
          </a:bodyPr>
          <a:lstStyle/>
          <a:p>
            <a:pPr defTabSz="461518">
              <a:defRPr sz="6320"/>
            </a:pPr>
            <a:r>
              <a:rPr lang="en-US" sz="6320" dirty="0"/>
              <a:t>We are to be generous as our Father is </a:t>
            </a:r>
            <a:r>
              <a:rPr lang="en-US" sz="6320" dirty="0" smtClean="0"/>
              <a:t>generous</a:t>
            </a:r>
            <a:r>
              <a:rPr lang="en-US" dirty="0" smtClean="0"/>
              <a:t>.</a:t>
            </a:r>
            <a:endParaRPr dirty="0"/>
          </a:p>
        </p:txBody>
      </p:sp>
      <p:sp>
        <p:nvSpPr>
          <p:cNvPr id="135" name="Jude 3 Dear friends, although I was very eager to write to you about the salvation we share, I felt compelled to write and urge you to contend for the faith that was once for all entrusted to God’s holy people. (NIV®)"/>
          <p:cNvSpPr>
            <a:spLocks noGrp="1"/>
          </p:cNvSpPr>
          <p:nvPr>
            <p:ph type="body" idx="1"/>
          </p:nvPr>
        </p:nvSpPr>
        <p:spPr>
          <a:prstGeom prst="rect">
            <a:avLst/>
          </a:prstGeom>
        </p:spPr>
        <p:txBody>
          <a:bodyPr>
            <a:normAutofit/>
          </a:bodyPr>
          <a:lstStyle/>
          <a:p>
            <a:pPr marL="0" indent="0">
              <a:buClrTx/>
              <a:buSzTx/>
              <a:buNone/>
              <a:defRPr sz="3600"/>
            </a:pPr>
            <a:r>
              <a:rPr lang="en-US" dirty="0">
                <a:latin typeface="+mj-lt"/>
                <a:ea typeface="+mj-ea"/>
                <a:cs typeface="+mj-cs"/>
                <a:sym typeface="Archer Bold LF"/>
              </a:rPr>
              <a:t>Luke 12:33a “Sell your possessions and give to the poor</a:t>
            </a:r>
            <a:r>
              <a:rPr lang="en-US" dirty="0" smtClean="0">
                <a:latin typeface="+mj-lt"/>
                <a:ea typeface="+mj-ea"/>
                <a:cs typeface="+mj-cs"/>
                <a:sym typeface="Archer Bold LF"/>
              </a:rPr>
              <a:t>.”</a:t>
            </a:r>
          </a:p>
          <a:p>
            <a:pPr marL="0" indent="0">
              <a:buClrTx/>
              <a:buSzTx/>
              <a:buNone/>
              <a:defRPr sz="3600"/>
            </a:pPr>
            <a:r>
              <a:rPr lang="en-US" sz="3600" dirty="0" smtClean="0"/>
              <a:t>Sell </a:t>
            </a:r>
            <a:r>
              <a:rPr lang="en-US" sz="3600" dirty="0"/>
              <a:t>the treasure that will not last, and seek the treasure that will not fail</a:t>
            </a:r>
            <a:r>
              <a:rPr lang="en-US" sz="3600" dirty="0" smtClean="0"/>
              <a:t>. – John Piper</a:t>
            </a:r>
            <a:endParaRPr lang="en-US" dirty="0">
              <a:latin typeface="+mj-lt"/>
              <a:ea typeface="+mj-ea"/>
              <a:cs typeface="+mj-cs"/>
              <a:sym typeface="Archer Bold LF"/>
            </a:endParaRPr>
          </a:p>
        </p:txBody>
      </p:sp>
    </p:spTree>
    <p:extLst>
      <p:ext uri="{BB962C8B-B14F-4D97-AF65-F5344CB8AC3E}">
        <p14:creationId xmlns:p14="http://schemas.microsoft.com/office/powerpoint/2010/main" val="85509894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xfrm>
            <a:off x="1865737" y="444500"/>
            <a:ext cx="9273325" cy="2159000"/>
          </a:xfrm>
          <a:prstGeom prst="rect">
            <a:avLst/>
          </a:prstGeom>
        </p:spPr>
        <p:txBody>
          <a:bodyPr>
            <a:normAutofit/>
          </a:bodyPr>
          <a:lstStyle/>
          <a:p>
            <a:pPr defTabSz="461518">
              <a:defRPr sz="6320"/>
            </a:pPr>
            <a:r>
              <a:rPr lang="en-US" sz="6320" dirty="0"/>
              <a:t>Seek the treasure that will not </a:t>
            </a:r>
            <a:r>
              <a:rPr lang="en-US" sz="6320" dirty="0" smtClean="0"/>
              <a:t>fail.</a:t>
            </a:r>
            <a:endParaRPr dirty="0"/>
          </a:p>
        </p:txBody>
      </p:sp>
      <p:sp>
        <p:nvSpPr>
          <p:cNvPr id="135" name="Jude 3 Dear friends, although I was very eager to write to you about the salvation we share, I felt compelled to write and urge you to contend for the faith that was once for all entrusted to God’s holy people. (NIV®)"/>
          <p:cNvSpPr>
            <a:spLocks noGrp="1"/>
          </p:cNvSpPr>
          <p:nvPr>
            <p:ph type="body" idx="1"/>
          </p:nvPr>
        </p:nvSpPr>
        <p:spPr>
          <a:prstGeom prst="rect">
            <a:avLst/>
          </a:prstGeom>
        </p:spPr>
        <p:txBody>
          <a:bodyPr>
            <a:normAutofit/>
          </a:bodyPr>
          <a:lstStyle/>
          <a:p>
            <a:pPr marL="0" indent="0">
              <a:buClrTx/>
              <a:buSzTx/>
              <a:buNone/>
              <a:defRPr sz="3600"/>
            </a:pPr>
            <a:endParaRPr lang="en-US" dirty="0">
              <a:latin typeface="+mj-lt"/>
              <a:ea typeface="+mj-ea"/>
              <a:cs typeface="+mj-cs"/>
              <a:sym typeface="Archer Bold LF"/>
            </a:endParaRPr>
          </a:p>
        </p:txBody>
      </p:sp>
    </p:spTree>
    <p:extLst>
      <p:ext uri="{BB962C8B-B14F-4D97-AF65-F5344CB8AC3E}">
        <p14:creationId xmlns:p14="http://schemas.microsoft.com/office/powerpoint/2010/main" val="42532048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xfrm>
            <a:off x="1865737" y="444500"/>
            <a:ext cx="9273325" cy="2159000"/>
          </a:xfrm>
          <a:prstGeom prst="rect">
            <a:avLst/>
          </a:prstGeom>
        </p:spPr>
        <p:txBody>
          <a:bodyPr>
            <a:normAutofit/>
          </a:bodyPr>
          <a:lstStyle/>
          <a:p>
            <a:pPr defTabSz="461518">
              <a:defRPr sz="6320"/>
            </a:pPr>
            <a:r>
              <a:rPr lang="en-US" sz="6320" dirty="0"/>
              <a:t>Seek the treasure that will not </a:t>
            </a:r>
            <a:r>
              <a:rPr lang="en-US" sz="6320" dirty="0" smtClean="0"/>
              <a:t>fail.</a:t>
            </a:r>
            <a:endParaRPr dirty="0"/>
          </a:p>
        </p:txBody>
      </p:sp>
      <p:sp>
        <p:nvSpPr>
          <p:cNvPr id="135" name="Jude 3 Dear friends, although I was very eager to write to you about the salvation we share, I felt compelled to write and urge you to contend for the faith that was once for all entrusted to God’s holy people. (NIV®)"/>
          <p:cNvSpPr>
            <a:spLocks noGrp="1"/>
          </p:cNvSpPr>
          <p:nvPr>
            <p:ph type="body" idx="1"/>
          </p:nvPr>
        </p:nvSpPr>
        <p:spPr>
          <a:prstGeom prst="rect">
            <a:avLst/>
          </a:prstGeom>
        </p:spPr>
        <p:txBody>
          <a:bodyPr>
            <a:normAutofit/>
          </a:bodyPr>
          <a:lstStyle/>
          <a:p>
            <a:pPr marL="0" indent="0">
              <a:buClrTx/>
              <a:buSzTx/>
              <a:buNone/>
              <a:defRPr sz="3600"/>
            </a:pPr>
            <a:r>
              <a:rPr lang="en-US" dirty="0">
                <a:latin typeface="+mj-lt"/>
                <a:ea typeface="+mj-ea"/>
                <a:cs typeface="+mj-cs"/>
                <a:sym typeface="Archer Bold LF"/>
              </a:rPr>
              <a:t>Luke </a:t>
            </a:r>
            <a:r>
              <a:rPr lang="en-US" dirty="0" smtClean="0">
                <a:latin typeface="+mj-lt"/>
                <a:ea typeface="+mj-ea"/>
                <a:cs typeface="+mj-cs"/>
                <a:sym typeface="Archer Bold LF"/>
              </a:rPr>
              <a:t>12:33b </a:t>
            </a:r>
            <a:r>
              <a:rPr lang="en-US" sz="3600" dirty="0"/>
              <a:t>“Provide purses for yourselves that will not wear out, a treasure in heaven that will never fail, where no thief comes near and no moth destroys</a:t>
            </a:r>
            <a:r>
              <a:rPr lang="en-US" sz="3600" dirty="0" smtClean="0"/>
              <a:t>.”</a:t>
            </a:r>
            <a:endParaRPr lang="en-US" dirty="0" smtClean="0">
              <a:latin typeface="+mj-lt"/>
              <a:ea typeface="+mj-ea"/>
              <a:cs typeface="+mj-cs"/>
              <a:sym typeface="Archer Bold LF"/>
            </a:endParaRPr>
          </a:p>
        </p:txBody>
      </p:sp>
    </p:spTree>
    <p:extLst>
      <p:ext uri="{BB962C8B-B14F-4D97-AF65-F5344CB8AC3E}">
        <p14:creationId xmlns:p14="http://schemas.microsoft.com/office/powerpoint/2010/main" val="345330962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What’s the difference between my faith and the faith?"/>
          <p:cNvSpPr>
            <a:spLocks noGrp="1"/>
          </p:cNvSpPr>
          <p:nvPr>
            <p:ph type="title"/>
          </p:nvPr>
        </p:nvSpPr>
        <p:spPr>
          <a:xfrm>
            <a:off x="1865737" y="444500"/>
            <a:ext cx="9273325" cy="2159000"/>
          </a:xfrm>
          <a:prstGeom prst="rect">
            <a:avLst/>
          </a:prstGeom>
        </p:spPr>
        <p:txBody>
          <a:bodyPr>
            <a:normAutofit/>
          </a:bodyPr>
          <a:lstStyle/>
          <a:p>
            <a:pPr defTabSz="461518">
              <a:defRPr sz="6320"/>
            </a:pPr>
            <a:r>
              <a:rPr lang="en-US" sz="6320" dirty="0"/>
              <a:t>Seek the treasure that will not </a:t>
            </a:r>
            <a:r>
              <a:rPr lang="en-US" sz="6320" dirty="0" smtClean="0"/>
              <a:t>fail.</a:t>
            </a:r>
            <a:endParaRPr dirty="0"/>
          </a:p>
        </p:txBody>
      </p:sp>
      <p:sp>
        <p:nvSpPr>
          <p:cNvPr id="135" name="Jude 3 Dear friends, although I was very eager to write to you about the salvation we share, I felt compelled to write and urge you to contend for the faith that was once for all entrusted to God’s holy people. (NIV®)"/>
          <p:cNvSpPr>
            <a:spLocks noGrp="1"/>
          </p:cNvSpPr>
          <p:nvPr>
            <p:ph type="body" idx="1"/>
          </p:nvPr>
        </p:nvSpPr>
        <p:spPr>
          <a:prstGeom prst="rect">
            <a:avLst/>
          </a:prstGeom>
        </p:spPr>
        <p:txBody>
          <a:bodyPr>
            <a:normAutofit/>
          </a:bodyPr>
          <a:lstStyle/>
          <a:p>
            <a:pPr marL="0" indent="0">
              <a:buClrTx/>
              <a:buSzTx/>
              <a:buNone/>
              <a:defRPr sz="3600"/>
            </a:pPr>
            <a:r>
              <a:rPr lang="en-US" dirty="0">
                <a:latin typeface="+mj-lt"/>
                <a:ea typeface="+mj-ea"/>
                <a:cs typeface="+mj-cs"/>
                <a:sym typeface="Archer Bold LF"/>
              </a:rPr>
              <a:t>Luke </a:t>
            </a:r>
            <a:r>
              <a:rPr lang="en-US" dirty="0" smtClean="0">
                <a:latin typeface="+mj-lt"/>
                <a:ea typeface="+mj-ea"/>
                <a:cs typeface="+mj-cs"/>
                <a:sym typeface="Archer Bold LF"/>
              </a:rPr>
              <a:t>12:33b </a:t>
            </a:r>
            <a:r>
              <a:rPr lang="en-US" sz="3600" dirty="0"/>
              <a:t>“Provide purses for yourselves that will not wear out, a treasure in heaven that will never fail, where no thief comes near and no moth destroys</a:t>
            </a:r>
            <a:r>
              <a:rPr lang="en-US" sz="3600" dirty="0" smtClean="0"/>
              <a:t>.”</a:t>
            </a:r>
            <a:endParaRPr lang="en-US" dirty="0" smtClean="0">
              <a:latin typeface="+mj-lt"/>
              <a:ea typeface="+mj-ea"/>
              <a:cs typeface="+mj-cs"/>
              <a:sym typeface="Archer Bold LF"/>
            </a:endParaRPr>
          </a:p>
          <a:p>
            <a:pPr marL="0" indent="0">
              <a:buClrTx/>
              <a:buSzTx/>
              <a:buNone/>
              <a:defRPr sz="3600"/>
            </a:pPr>
            <a:r>
              <a:rPr lang="en-US" sz="3600" dirty="0"/>
              <a:t>Seek the treasure that will not fail. Store up for yourselves treasure in heaven</a:t>
            </a:r>
            <a:r>
              <a:rPr lang="en-US" sz="3600" dirty="0" smtClean="0"/>
              <a:t>.</a:t>
            </a:r>
            <a:endParaRPr lang="en-US" dirty="0">
              <a:latin typeface="+mj-lt"/>
              <a:ea typeface="+mj-ea"/>
              <a:cs typeface="+mj-cs"/>
              <a:sym typeface="Archer Bold LF"/>
            </a:endParaRPr>
          </a:p>
        </p:txBody>
      </p:sp>
    </p:spTree>
    <p:extLst>
      <p:ext uri="{BB962C8B-B14F-4D97-AF65-F5344CB8AC3E}">
        <p14:creationId xmlns:p14="http://schemas.microsoft.com/office/powerpoint/2010/main" val="3991541654"/>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A5D77"/>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cher Bold LF"/>
        <a:ea typeface="Archer Bold LF"/>
        <a:cs typeface="Archer Bold LF"/>
      </a:majorFont>
      <a:minorFont>
        <a:latin typeface="Archer Medium LF"/>
        <a:ea typeface="Archer Medium LF"/>
        <a:cs typeface="Archer Medium LF"/>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A5D77"/>
            </a:solidFill>
            <a:effectLst/>
            <a:uFillTx/>
            <a:latin typeface="+mn-lt"/>
            <a:ea typeface="+mn-ea"/>
            <a:cs typeface="+mn-cs"/>
            <a:sym typeface="Archer Medium LF"/>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cher Bold LF"/>
        <a:ea typeface="Archer Bold LF"/>
        <a:cs typeface="Archer Bold LF"/>
      </a:majorFont>
      <a:minorFont>
        <a:latin typeface="Archer Medium LF"/>
        <a:ea typeface="Archer Medium LF"/>
        <a:cs typeface="Archer Medium LF"/>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A5D77"/>
            </a:solidFill>
            <a:effectLst/>
            <a:uFillTx/>
            <a:latin typeface="+mn-lt"/>
            <a:ea typeface="+mn-ea"/>
            <a:cs typeface="+mn-cs"/>
            <a:sym typeface="Archer Medium LF"/>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631</TotalTime>
  <Words>446</Words>
  <Application>Microsoft Office PowerPoint</Application>
  <PresentationFormat>Custom</PresentationFormat>
  <Paragraphs>29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Archer Bold LF</vt:lpstr>
      <vt:lpstr>Archer Book LF Italic</vt:lpstr>
      <vt:lpstr>Archer Medium LF</vt:lpstr>
      <vt:lpstr>Helvetica Light</vt:lpstr>
      <vt:lpstr>Helvetica Neue</vt:lpstr>
      <vt:lpstr>White</vt:lpstr>
      <vt:lpstr>We do not need to fear lacking daily necessities and care.</vt:lpstr>
      <vt:lpstr>We do not need to fear lacking daily necessities and care.</vt:lpstr>
      <vt:lpstr>We do not need to fear lacking daily necessities and care.</vt:lpstr>
      <vt:lpstr>We are to be generous as our Father is generous.</vt:lpstr>
      <vt:lpstr>We are to be generous as our Father is generous.</vt:lpstr>
      <vt:lpstr>We are to be generous as our Father is generous.</vt:lpstr>
      <vt:lpstr>Seek the treasure that will not fail.</vt:lpstr>
      <vt:lpstr>Seek the treasure that will not fail.</vt:lpstr>
      <vt:lpstr>Seek the treasure that will not fail.</vt:lpstr>
      <vt:lpstr>Jesus calls us to abundant life</vt:lpstr>
      <vt:lpstr>Jesus calls us to abundant life</vt:lpstr>
      <vt:lpstr>Jesus calls us to abundant life</vt:lpstr>
      <vt:lpstr>Jesus calls us to abundant life</vt:lpstr>
      <vt:lpstr>We need not hold tightly to possessions or fear giving because we can trust God desires to give us the Kingdom.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Matters</dc:title>
  <dc:creator>Andy</dc:creator>
  <cp:lastModifiedBy>Andy</cp:lastModifiedBy>
  <cp:revision>31</cp:revision>
  <dcterms:modified xsi:type="dcterms:W3CDTF">2018-06-16T17:09:10Z</dcterms:modified>
</cp:coreProperties>
</file>