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51" r:id="rId2"/>
    <p:sldId id="352" r:id="rId3"/>
    <p:sldId id="353" r:id="rId4"/>
    <p:sldId id="354" r:id="rId5"/>
    <p:sldId id="355" r:id="rId6"/>
    <p:sldId id="356" r:id="rId7"/>
    <p:sldId id="359" r:id="rId8"/>
    <p:sldId id="357" r:id="rId9"/>
    <p:sldId id="358" r:id="rId10"/>
    <p:sldId id="360" r:id="rId11"/>
    <p:sldId id="278" r:id="rId12"/>
    <p:sldId id="361" r:id="rId13"/>
    <p:sldId id="362" r:id="rId14"/>
    <p:sldId id="363" r:id="rId15"/>
    <p:sldId id="366" r:id="rId16"/>
    <p:sldId id="364" r:id="rId17"/>
    <p:sldId id="365" r:id="rId18"/>
    <p:sldId id="367" r:id="rId19"/>
    <p:sldId id="33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A5D77"/>
        </a:solidFill>
        <a:effectLst/>
        <a:uFillTx/>
        <a:latin typeface="+mn-lt"/>
        <a:ea typeface="+mn-ea"/>
        <a:cs typeface="+mn-cs"/>
        <a:sym typeface="Archer Medium LF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5799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aption"/>
          <p:cNvSpPr/>
          <p:nvPr/>
        </p:nvSpPr>
        <p:spPr>
          <a:xfrm>
            <a:off x="5654065" y="4598441"/>
            <a:ext cx="1696670" cy="55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Caption</a:t>
            </a:r>
          </a:p>
        </p:txBody>
      </p:sp>
      <p:sp>
        <p:nvSpPr>
          <p:cNvPr id="1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Archer Medium LF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500">
                <a:latin typeface="Archer Book LF Italic"/>
                <a:ea typeface="Archer Book LF Italic"/>
                <a:cs typeface="Archer Book LF Italic"/>
                <a:sym typeface="Archer Book LF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xfrm>
            <a:off x="952500" y="3030636"/>
            <a:ext cx="11099800" cy="5859364"/>
          </a:xfrm>
          <a:prstGeom prst="rect">
            <a:avLst/>
          </a:prstGeom>
        </p:spPr>
        <p:txBody>
          <a:bodyPr anchor="t"/>
          <a:lstStyle>
            <a:lvl1pPr marL="555624" indent="-555624">
              <a:buClr>
                <a:srgbClr val="1D4250"/>
              </a:buClr>
              <a:buChar char="✦"/>
            </a:lvl1pPr>
            <a:lvl2pPr>
              <a:buClr>
                <a:srgbClr val="1D4250"/>
              </a:buClr>
              <a:buChar char="✦"/>
            </a:lvl2pPr>
            <a:lvl3pPr>
              <a:buClr>
                <a:srgbClr val="1D4250"/>
              </a:buClr>
              <a:buChar char="✦"/>
            </a:lvl3pPr>
            <a:lvl4pPr>
              <a:buClr>
                <a:srgbClr val="1D4250"/>
              </a:buClr>
              <a:buChar char="✦"/>
            </a:lvl4pPr>
            <a:lvl5pPr>
              <a:buClr>
                <a:srgbClr val="1D4250"/>
              </a:buClr>
              <a:buChar char="✦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1D4250"/>
              </a:buClr>
              <a:buChar char="✦"/>
              <a:defRPr sz="2800"/>
            </a:lvl1pPr>
            <a:lvl2pPr marL="685800" indent="-342900">
              <a:spcBef>
                <a:spcPts val="3200"/>
              </a:spcBef>
              <a:buClr>
                <a:srgbClr val="1D4250"/>
              </a:buClr>
              <a:buChar char="✦"/>
              <a:defRPr sz="2800"/>
            </a:lvl2pPr>
            <a:lvl3pPr marL="1028700" indent="-342900">
              <a:spcBef>
                <a:spcPts val="3200"/>
              </a:spcBef>
              <a:buClr>
                <a:srgbClr val="1D4250"/>
              </a:buClr>
              <a:buChar char="✦"/>
              <a:defRPr sz="2800"/>
            </a:lvl3pPr>
            <a:lvl4pPr marL="1371600" indent="-342900">
              <a:spcBef>
                <a:spcPts val="3200"/>
              </a:spcBef>
              <a:buClr>
                <a:srgbClr val="1D4250"/>
              </a:buClr>
              <a:buChar char="✦"/>
              <a:defRPr sz="2800"/>
            </a:lvl4pPr>
            <a:lvl5pPr marL="1714500" indent="-342900">
              <a:spcBef>
                <a:spcPts val="3200"/>
              </a:spcBef>
              <a:buClr>
                <a:srgbClr val="1D4250"/>
              </a:buClr>
              <a:buChar char="✦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>
                <a:srgbClr val="1D4250"/>
              </a:buClr>
              <a:buChar char="✦"/>
            </a:lvl1pPr>
            <a:lvl2pPr>
              <a:buClr>
                <a:srgbClr val="1D4250"/>
              </a:buClr>
              <a:buChar char="✦"/>
            </a:lvl2pPr>
            <a:lvl3pPr>
              <a:buClr>
                <a:srgbClr val="1D4250"/>
              </a:buClr>
              <a:buChar char="✦"/>
            </a:lvl3pPr>
            <a:lvl4pPr>
              <a:buClr>
                <a:srgbClr val="1D4250"/>
              </a:buClr>
              <a:buChar char="✦"/>
            </a:lvl4pPr>
            <a:lvl5pPr>
              <a:buClr>
                <a:srgbClr val="1D4250"/>
              </a:buClr>
              <a:buChar char="✦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6CCE0"/>
            </a:gs>
            <a:gs pos="100000">
              <a:srgbClr val="E8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A5D77"/>
          </a:solidFill>
          <a:uFillTx/>
          <a:latin typeface="+mj-lt"/>
          <a:ea typeface="+mj-ea"/>
          <a:cs typeface="+mj-cs"/>
          <a:sym typeface="Archer Bold LF"/>
        </a:defRPr>
      </a:lvl9pPr>
    </p:titleStyle>
    <p:bodyStyle>
      <a:lvl1pPr marL="617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1pPr>
      <a:lvl2pPr marL="1061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2pPr>
      <a:lvl3pPr marL="1506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3pPr>
      <a:lvl4pPr marL="1950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4pPr>
      <a:lvl5pPr marL="2395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5pPr>
      <a:lvl6pPr marL="2839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6pPr>
      <a:lvl7pPr marL="3284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7pPr>
      <a:lvl8pPr marL="37288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8pPr>
      <a:lvl9pPr marL="4173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A5D77"/>
          </a:solidFill>
          <a:uFillTx/>
          <a:latin typeface="+mn-lt"/>
          <a:ea typeface="+mn-ea"/>
          <a:cs typeface="+mn-cs"/>
          <a:sym typeface="Archer Medium LF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We </a:t>
            </a:r>
            <a:r>
              <a:rPr lang="en-US" dirty="0" smtClean="0"/>
              <a:t>need grace: Raised to Life Ephesians 2:1-10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8163859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How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5"/>
            <a:ext cx="11099800" cy="64679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But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 because of his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great love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for us,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God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who is rich in mercy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made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us alive with Christ even when we were dead in transgressions—it is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by grace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you have been saved.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God raised us up with Christ and seated us with him in the heavenly realms in Christ Jesus,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in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order that in the coming ages he might show the incomparable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riches of his grace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expressed in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his kindness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to us in Christ Jesus.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For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it is by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grace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 you have been saved, through faith—and this is not from yourselves, it is the gift of God—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not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by works, so that no one can boast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. (verses 4-9)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35806080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95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5" b="11202"/>
          <a:stretch/>
        </p:blipFill>
        <p:spPr>
          <a:xfrm>
            <a:off x="0" y="0"/>
            <a:ext cx="13004800" cy="5718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/>
          <a:stretch/>
        </p:blipFill>
        <p:spPr>
          <a:xfrm>
            <a:off x="6550090" y="5200650"/>
            <a:ext cx="6454709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7472" r="7208" b="12089"/>
          <a:stretch/>
        </p:blipFill>
        <p:spPr>
          <a:xfrm>
            <a:off x="1" y="5200650"/>
            <a:ext cx="65341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20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To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23947455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To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For we are God’s handiwork, created in Christ Jesus to do good works, which God prepared in advance for us to do.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(verse 10)</a:t>
            </a:r>
          </a:p>
        </p:txBody>
      </p:sp>
    </p:spTree>
    <p:extLst>
      <p:ext uri="{BB962C8B-B14F-4D97-AF65-F5344CB8AC3E}">
        <p14:creationId xmlns:p14="http://schemas.microsoft.com/office/powerpoint/2010/main" val="21122193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To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For we are God’s handiwork, created in Christ Jesus to do good works, which God prepared in advance for us to do.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(verse 10)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We have been saved to good works.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17050818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To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But because of his great love for us, God, who is rich in mercy,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made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us alive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with Christ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even when we were dead in transgressions—it is by grace you have been saved.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God raised us up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with Christ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and seated us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with him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in the heavenly realms in Christ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Jesus (verses 4-6)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258629353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To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But because of his great love for us, God, who is rich in mercy,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made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us alive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with Christ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even when we were dead in transgressions—it is by grace you have been saved.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God raised us up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with Christ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and seated us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with him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in the heavenly realms in Christ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Jesus (verses 4-6)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We have been saved to relationship with Christ.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36660200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To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6"/>
            <a:ext cx="11099800" cy="64306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1 Peter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3:18 For Christ also suffered once for sins, the righteous for the unrighteous,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to bring you to God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. He was put to death in the body but made alive in the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Spirit.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sz="3600" dirty="0" smtClean="0"/>
              <a:t>Colossians 1: 21-22 Once </a:t>
            </a:r>
            <a:r>
              <a:rPr lang="en-US" sz="3600" dirty="0"/>
              <a:t>you were alienated from God and were enemies in your </a:t>
            </a:r>
            <a:r>
              <a:rPr lang="en-US" sz="3600" dirty="0" smtClean="0"/>
              <a:t>minds because of</a:t>
            </a:r>
            <a:r>
              <a:rPr lang="en-US" sz="3600" dirty="0"/>
              <a:t> your evil behavior. </a:t>
            </a:r>
            <a:r>
              <a:rPr lang="en-US" sz="3600" dirty="0" smtClean="0"/>
              <a:t>But </a:t>
            </a:r>
            <a:r>
              <a:rPr lang="en-US" sz="3600" dirty="0"/>
              <a:t>now </a:t>
            </a:r>
            <a:r>
              <a:rPr lang="en-US" sz="3600" b="1" dirty="0"/>
              <a:t>he has reconciled you </a:t>
            </a:r>
            <a:r>
              <a:rPr lang="en-US" sz="3600" dirty="0"/>
              <a:t>by Christ’s physical body through death to present you holy in his sight, without blemish and free from accusation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41741227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xfrm>
            <a:off x="952500" y="444499"/>
            <a:ext cx="11099800" cy="886692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/>
              <a:t>God, because of his love and grace, saved us from sin and death to life, relationship, and good works</a:t>
            </a:r>
            <a:r>
              <a:rPr lang="en-US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6576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We </a:t>
            </a:r>
            <a:r>
              <a:rPr lang="en-US" dirty="0" smtClean="0"/>
              <a:t>need grace: Raised to Life Ephesians 2:1-10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>
              <a:buClrTx/>
              <a:buSzTx/>
              <a:buFont typeface="+mj-lt"/>
              <a:buAutoNum type="arabicPeriod"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From what have we been saved?</a:t>
            </a:r>
          </a:p>
          <a:p>
            <a:pPr marL="742950" indent="-742950">
              <a:buClrTx/>
              <a:buSzTx/>
              <a:buFont typeface="+mj-lt"/>
              <a:buAutoNum type="arabicPeriod"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How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have we been saved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?</a:t>
            </a:r>
          </a:p>
          <a:p>
            <a:pPr marL="742950" indent="-742950">
              <a:buClrTx/>
              <a:buSzTx/>
              <a:buFont typeface="+mj-lt"/>
              <a:buAutoNum type="arabicPeriod"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To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what have we been saved? 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15705713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From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…you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were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dead in your transgressions and sins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in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which you used to live when you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followed the ways of this world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 and of the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ruler of the kingdom of the air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the spirit who is now at work in those who are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disobedient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All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of us also lived among them at one time,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gratifying the cravings of our </a:t>
            </a:r>
            <a:r>
              <a:rPr lang="en-US" b="1" dirty="0" smtClean="0">
                <a:latin typeface="+mj-lt"/>
                <a:ea typeface="+mj-ea"/>
                <a:cs typeface="+mj-cs"/>
                <a:sym typeface="Archer Bold LF"/>
              </a:rPr>
              <a:t>flesh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following its desires and thoughts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. Like the rest, we were by nature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deserving of wrath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. (verses 1-3)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26122479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From what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5"/>
            <a:ext cx="11099800" cy="65425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sz="3600" dirty="0"/>
              <a:t>Romans 3:23 for all have sinned and fall short of the glory of </a:t>
            </a:r>
            <a:r>
              <a:rPr lang="en-US" sz="3600" dirty="0" smtClean="0"/>
              <a:t>God.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sz="3600" dirty="0" smtClean="0"/>
              <a:t>Romans </a:t>
            </a:r>
            <a:r>
              <a:rPr lang="en-US" sz="3600" dirty="0"/>
              <a:t>5:12 Therefore, just as sin entered the world through one man, and death through sin, and in this way death came to all people, because all </a:t>
            </a:r>
            <a:r>
              <a:rPr lang="en-US" sz="3600" dirty="0" smtClean="0"/>
              <a:t>sinned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sz="3600" dirty="0" smtClean="0"/>
              <a:t>Romans </a:t>
            </a:r>
            <a:r>
              <a:rPr lang="en-US" sz="3600" dirty="0"/>
              <a:t>8:7-8 The mind governed by the flesh is hostile to God; it does not submit to God’s law, nor can it do so. Those who are in the realm of the flesh cannot please God.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19189738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How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6081217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How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5"/>
            <a:ext cx="11099800" cy="64679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But because of his great love for us, God, who is rich in mercy,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made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us alive with Christ even when we were dead in transgressions—it is by grace you have been saved.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God raised us up with Christ and seated us with him in the heavenly realms in Christ Jesus,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in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order that in the coming ages he might show the incomparable riches of his grace, expressed in his kindness to us in Christ Jesus.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For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it is by grace you have been saved, through faith—and this is not from yourselves, it is the gift of God—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not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by works, so that no one can boast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. (verses 4-9)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3368912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How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5"/>
            <a:ext cx="11099800" cy="64679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But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 because of his great love for us,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God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who is rich in mercy,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made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us alive with Christ even when we were dead in transgressions—it is by grace you have been saved. </a:t>
            </a:r>
            <a:r>
              <a:rPr lang="en-US" b="1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God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raised us up with Christ and seated us with him in the heavenly realms in Christ Jesus,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in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order that in the coming ages he might show the incomparable riches of his grace, expressed in his kindness to us in Christ Jesus.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For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it is by grace you have been saved, through faith—and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this is not from yourselves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it is the gift of God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—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not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by works, so that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no one can boast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. (verses 4-9)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25578359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How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5"/>
            <a:ext cx="11099800" cy="64679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But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 because of his great love for us,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God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, who is rich in mercy, </a:t>
            </a:r>
            <a:r>
              <a:rPr lang="en-US" b="1" dirty="0" smtClean="0">
                <a:latin typeface="+mj-lt"/>
                <a:ea typeface="+mj-ea"/>
                <a:cs typeface="+mj-cs"/>
                <a:sym typeface="Archer Bold LF"/>
              </a:rPr>
              <a:t>made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us alive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with Christ even </a:t>
            </a:r>
            <a:r>
              <a:rPr lang="en-US" b="1" dirty="0">
                <a:latin typeface="+mj-lt"/>
                <a:ea typeface="+mj-ea"/>
                <a:cs typeface="+mj-cs"/>
                <a:sym typeface="Archer Bold LF"/>
              </a:rPr>
              <a:t>when we were dead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 in transgressions—it is by grace you have been saved.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God raised us up with Christ and seated us with him in the heavenly realms in Christ Jesus,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in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order that in the coming ages he might show the incomparable riches of his grace, expressed in his kindness to us in Christ Jesus.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For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it is by grace you have been saved, through faith—and this is not from yourselves, it is the gift of God—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not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by works, so that no one can boast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. (verses 4-9)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13507509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’s the difference between my faith and the faith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461518">
              <a:defRPr sz="6320"/>
            </a:pPr>
            <a:r>
              <a:rPr lang="en-US" dirty="0" smtClean="0"/>
              <a:t>How have we been saved?</a:t>
            </a:r>
            <a:endParaRPr dirty="0"/>
          </a:p>
        </p:txBody>
      </p:sp>
      <p:sp>
        <p:nvSpPr>
          <p:cNvPr id="135" name="Jude 3 Dear friends, although I was very eager to write to you about the salvation we share, I felt compelled to write and urge you to contend for the faith that was once for all entrusted to God’s holy people. (NIV®)"/>
          <p:cNvSpPr>
            <a:spLocks noGrp="1"/>
          </p:cNvSpPr>
          <p:nvPr>
            <p:ph type="body" idx="1"/>
          </p:nvPr>
        </p:nvSpPr>
        <p:spPr>
          <a:xfrm>
            <a:off x="952500" y="3030635"/>
            <a:ext cx="11099800" cy="622533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ClrTx/>
              <a:buSzTx/>
              <a:buNone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His Power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Ephesians 1:19-20 …his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incomparably great power for us who believe. That power is the same as the mighty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strength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he exerted when he raised Christ from the dead and seated him at his right hand in the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heavenly realms</a:t>
            </a:r>
          </a:p>
          <a:p>
            <a:pPr marL="0" indent="0">
              <a:buClrTx/>
              <a:buSzTx/>
              <a:buNone/>
              <a:defRPr sz="3600"/>
            </a:pP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Ephesians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2:5-6 …made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us alive with Christ even when we were dead in transgressions—it is by grace you have been saved. </a:t>
            </a:r>
            <a:r>
              <a:rPr lang="en-US" dirty="0" smtClean="0">
                <a:latin typeface="+mj-lt"/>
                <a:ea typeface="+mj-ea"/>
                <a:cs typeface="+mj-cs"/>
                <a:sym typeface="Archer Bold LF"/>
              </a:rPr>
              <a:t>And </a:t>
            </a:r>
            <a:r>
              <a:rPr lang="en-US" dirty="0">
                <a:latin typeface="+mj-lt"/>
                <a:ea typeface="+mj-ea"/>
                <a:cs typeface="+mj-cs"/>
                <a:sym typeface="Archer Bold LF"/>
              </a:rPr>
              <a:t>God raised us up with Christ and seated us with him in the heavenly realms in Christ Jesus</a:t>
            </a:r>
            <a:endParaRPr lang="en-US" dirty="0">
              <a:latin typeface="+mj-lt"/>
              <a:ea typeface="+mj-ea"/>
              <a:cs typeface="+mj-cs"/>
              <a:sym typeface="Archer Bold LF"/>
            </a:endParaRPr>
          </a:p>
        </p:txBody>
      </p:sp>
    </p:spTree>
    <p:extLst>
      <p:ext uri="{BB962C8B-B14F-4D97-AF65-F5344CB8AC3E}">
        <p14:creationId xmlns:p14="http://schemas.microsoft.com/office/powerpoint/2010/main" val="239919533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A5D77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cher Bold LF"/>
        <a:ea typeface="Archer Bold LF"/>
        <a:cs typeface="Archer Bold LF"/>
      </a:majorFont>
      <a:minorFont>
        <a:latin typeface="Archer Medium LF"/>
        <a:ea typeface="Archer Medium LF"/>
        <a:cs typeface="Archer Medium L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A5D77"/>
            </a:solidFill>
            <a:effectLst/>
            <a:uFillTx/>
            <a:latin typeface="+mn-lt"/>
            <a:ea typeface="+mn-ea"/>
            <a:cs typeface="+mn-cs"/>
            <a:sym typeface="Archer Medium L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cher Bold LF"/>
        <a:ea typeface="Archer Bold LF"/>
        <a:cs typeface="Archer Bold LF"/>
      </a:majorFont>
      <a:minorFont>
        <a:latin typeface="Archer Medium LF"/>
        <a:ea typeface="Archer Medium LF"/>
        <a:cs typeface="Archer Medium LF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A5D77"/>
            </a:solidFill>
            <a:effectLst/>
            <a:uFillTx/>
            <a:latin typeface="+mn-lt"/>
            <a:ea typeface="+mn-ea"/>
            <a:cs typeface="+mn-cs"/>
            <a:sym typeface="Archer Medium L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1156</Words>
  <Application>Microsoft Office PowerPoint</Application>
  <PresentationFormat>Custom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Archer Bold LF</vt:lpstr>
      <vt:lpstr>Archer Book LF Italic</vt:lpstr>
      <vt:lpstr>Archer Medium LF</vt:lpstr>
      <vt:lpstr>Helvetica Light</vt:lpstr>
      <vt:lpstr>Helvetica Neue</vt:lpstr>
      <vt:lpstr>White</vt:lpstr>
      <vt:lpstr>We need grace: Raised to Life Ephesians 2:1-10</vt:lpstr>
      <vt:lpstr>We need grace: Raised to Life Ephesians 2:1-10</vt:lpstr>
      <vt:lpstr>From what have we been saved?</vt:lpstr>
      <vt:lpstr>From what have we been saved?</vt:lpstr>
      <vt:lpstr>How have we been saved?</vt:lpstr>
      <vt:lpstr>How have we been saved?</vt:lpstr>
      <vt:lpstr>How have we been saved?</vt:lpstr>
      <vt:lpstr>How have we been saved?</vt:lpstr>
      <vt:lpstr>How have we been saved?</vt:lpstr>
      <vt:lpstr>How have we been saved?</vt:lpstr>
      <vt:lpstr>PowerPoint Presentation</vt:lpstr>
      <vt:lpstr>PowerPoint Presentation</vt:lpstr>
      <vt:lpstr>To what have we been saved?</vt:lpstr>
      <vt:lpstr>To what have we been saved?</vt:lpstr>
      <vt:lpstr>To what have we been saved?</vt:lpstr>
      <vt:lpstr>To what have we been saved?</vt:lpstr>
      <vt:lpstr>To what have we been saved?</vt:lpstr>
      <vt:lpstr>To what have we been saved?</vt:lpstr>
      <vt:lpstr>God, because of his love and grace, saved us from sin and death to life, relationship, and good works.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Believe Matters</dc:title>
  <dc:creator>Andy</dc:creator>
  <cp:lastModifiedBy>Andy</cp:lastModifiedBy>
  <cp:revision>42</cp:revision>
  <dcterms:modified xsi:type="dcterms:W3CDTF">2018-09-29T04:06:42Z</dcterms:modified>
</cp:coreProperties>
</file>